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sldIdLst>
    <p:sldId id="275" r:id="rId2"/>
    <p:sldId id="260" r:id="rId3"/>
    <p:sldId id="261" r:id="rId4"/>
    <p:sldId id="263" r:id="rId5"/>
    <p:sldId id="264" r:id="rId6"/>
    <p:sldId id="269" r:id="rId7"/>
    <p:sldId id="262" r:id="rId8"/>
    <p:sldId id="265" r:id="rId9"/>
    <p:sldId id="267" r:id="rId10"/>
    <p:sldId id="266" r:id="rId11"/>
    <p:sldId id="268" r:id="rId12"/>
    <p:sldId id="270" r:id="rId13"/>
    <p:sldId id="271" r:id="rId14"/>
    <p:sldId id="273" r:id="rId15"/>
    <p:sldId id="274" r:id="rId16"/>
    <p:sldId id="272" r:id="rId17"/>
  </p:sldIdLst>
  <p:sldSz cx="12192000" cy="6858000"/>
  <p:notesSz cx="6858000" cy="9144000"/>
  <p:embeddedFontLst>
    <p:embeddedFont>
      <p:font typeface="Bell MT" panose="02020503060305020303" pitchFamily="18" charset="0"/>
      <p:regular r:id="rId19"/>
      <p:bold r:id="rId20"/>
      <p:italic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  <p:embeddedFont>
      <p:font typeface="华文楷体" panose="02010600040101010101" pitchFamily="2" charset="-122"/>
      <p:regular r:id="rId25"/>
    </p:embeddedFont>
    <p:embeddedFont>
      <p:font typeface="华文中宋" panose="02010600040101010101" pitchFamily="2" charset="-122"/>
      <p:regular r:id="rId26"/>
    </p:embeddedFont>
    <p:embeddedFont>
      <p:font typeface="楷体" panose="02010609060101010101" pitchFamily="49" charset="-122"/>
      <p:regular r:id="rId27"/>
    </p:embeddedFont>
    <p:embeddedFont>
      <p:font typeface="隶书" panose="02010509060101010101" pitchFamily="49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9966FF"/>
    <a:srgbClr val="CC99FF"/>
    <a:srgbClr val="ABC0E4"/>
    <a:srgbClr val="EEB28B"/>
    <a:srgbClr val="C93F3F"/>
    <a:srgbClr val="F4DFE5"/>
    <a:srgbClr val="FF99CC"/>
    <a:srgbClr val="FFD5D5"/>
    <a:srgbClr val="E2D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A315E-7084-4200-8277-5039BD0997A0}" v="647" dt="2024-08-02T04:30:38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233" autoAdjust="0"/>
  </p:normalViewPr>
  <p:slideViewPr>
    <p:cSldViewPr snapToGrid="0">
      <p:cViewPr varScale="1">
        <p:scale>
          <a:sx n="84" d="100"/>
          <a:sy n="84" d="100"/>
        </p:scale>
        <p:origin x="152" y="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605CB-E5D4-408B-AE86-AF47AD131A0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29607-B1A1-4286-8F39-223E6CDFC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51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17EBA-84E6-1DE9-3196-51C013C3D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3FAEA5-CFB4-DAEA-BCD7-7F8646D86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819E81-7F52-E7B2-AF7F-A6916274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A0FF0-C003-B398-D797-DF677E026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3CC01-60F2-F277-52A6-B3F15CC1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21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0910F-7E4E-623C-ABBC-D1FC5BB1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159AD5-386A-113C-1109-2EFCEC80C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7DAAC-D1F1-FF21-7505-752F9E6A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10FCD2-F857-DCBE-E13F-297AF9505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A56453-F9B6-9273-D282-E4649D9A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78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037F8C-2DC4-0F6A-D833-152D7DA4C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36D3C6-6F44-C490-0D1F-5922E1F92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42A54-2281-208A-138C-D053D1D6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0190F-A2A2-FB6E-4DC7-23640821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E6925-9200-9C5E-D5B6-2ADD6343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70598-48B5-AF1C-A83C-D242FEBD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C4D037-368B-5356-8996-6DFCE318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EF3D08-BDD5-12ED-F018-17101F0F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A9361-94D3-8DE0-08A9-B86090553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0C032F-5E17-7A61-52B2-4902D68D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09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4E988-2E5E-174B-6E95-8C7033D7E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CBA219-ABA4-AEF6-C456-875BD8FB1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92B33B-985B-F763-0D7C-FD7482D19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117A8A-E347-B961-C18A-AB3E3FA8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58D6F-6696-BC1A-F847-934311AC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9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5BFAC-5B5B-FC03-487A-145F815B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AD218-48DB-8214-D84F-5F134C2CFA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960B02-AB09-AEB8-E9D1-FDBEFFA86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78A183-5E4D-95F9-7312-B825442D3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EF5981-23AC-4F7D-E901-5014BB67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B76F4A-7C0A-DA9B-51E2-C0B162FA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85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BDA99-3C43-F730-83C3-7AEBEA0D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33ED12-F1E7-4692-311E-42728700C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170611-817E-1CDA-D93A-C4B0BC4A0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F08BBF-CAD7-48D6-B3CD-C4ABDA2E9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5AA477-0359-35AA-B3C4-1B11E5810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BCA9F4-5100-BB2A-0BAA-DC09BF26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5C1DB4-9FE9-A79A-18DF-9944723D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08B2CE-4593-A024-E9AD-8CDC720E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10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35837-28F0-E895-9119-964CDD15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D980F6-9053-A903-B650-0528E425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121D18-2816-FDDB-4D79-2DA84BA6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E85743-DAB3-D700-BB93-10E69A9D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2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B6D601-C47C-29C7-F571-BB7E71CB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63B9C6-01BD-F024-A051-0E381E8E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4B8BF8-A4C1-E61E-1874-3B9119E9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8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52B0D-CEA2-B5D5-345F-09F6A81D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95CB0-8661-8E1B-3069-1EDABBCC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790FA9-3B9F-4A33-BF1F-9BB77B046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B1A621-DCCA-0812-EA4E-60D62A1F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264D8D-18EC-1A72-6D1D-691D9126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56F4D1-E040-C2B4-F1D8-4E524C3F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6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830EE-B666-035F-9042-574F0FF44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CFE9C5-F58A-5B26-AEAB-1564C503B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BC5197-C213-DF0A-C8C1-169729895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7D9702-F96F-4179-79F7-2FE5973D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38F156-9C22-1E35-897A-B4A63955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BE3E8C-9646-E7A7-B79F-9398B635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172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980D2F-E43A-3F44-2C72-A0891331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AA8167-1207-A1B0-C71C-C0EEBFF83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AB78D-F17D-BD55-3352-2CB571166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F70A0-365B-481A-A90A-9A0175B0BA5F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B1088-9EBF-E4CD-31C2-9C37B4C24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8AD921-134F-05E3-934C-365486FB4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97A4-7924-445F-8F74-188472B25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2.png"/><Relationship Id="rId32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31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image" Target="../media/image14.png"/><Relationship Id="rId30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openxmlformats.org/officeDocument/2006/relationships/image" Target="../media/image19.jpg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microsoft.com/office/2007/relationships/hdphoto" Target="../media/hdphoto11.wdp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07/relationships/hdphoto" Target="../media/hdphoto10.wdp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>
            <a:extLst>
              <a:ext uri="{FF2B5EF4-FFF2-40B4-BE49-F238E27FC236}">
                <a16:creationId xmlns:a16="http://schemas.microsoft.com/office/drawing/2014/main" id="{0E6612BA-A898-BA2B-A9B5-5F758524976A}"/>
              </a:ext>
            </a:extLst>
          </p:cNvPr>
          <p:cNvSpPr txBox="1"/>
          <p:nvPr/>
        </p:nvSpPr>
        <p:spPr>
          <a:xfrm>
            <a:off x="197511" y="256031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大家点击跳转感兴趣的地方哦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~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8" name="幻灯片缩放定位 77">
                <a:extLst>
                  <a:ext uri="{FF2B5EF4-FFF2-40B4-BE49-F238E27FC236}">
                    <a16:creationId xmlns:a16="http://schemas.microsoft.com/office/drawing/2014/main" id="{47ADC075-0727-68D9-0B50-BC2F58D237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7646481"/>
                  </p:ext>
                </p:extLst>
              </p:nvPr>
            </p:nvGraphicFramePr>
            <p:xfrm>
              <a:off x="-204825" y="787603"/>
              <a:ext cx="1659930" cy="1727836"/>
            </p:xfrm>
            <a:graphic>
              <a:graphicData uri="http://schemas.microsoft.com/office/powerpoint/2016/slidezoom">
                <pslz:sldZm>
                  <pslz:sldZmObj sldId="260" cId="4098860190">
                    <pslz:zmPr id="{E06CF248-86FB-44B1-B68E-1C933A6B3AC5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59930" cy="17278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8" name="幻灯片缩放定位 77">
                <a:extLst>
                  <a:ext uri="{FF2B5EF4-FFF2-40B4-BE49-F238E27FC236}">
                    <a16:creationId xmlns:a16="http://schemas.microsoft.com/office/drawing/2014/main" id="{47ADC075-0727-68D9-0B50-BC2F58D237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04825" y="787603"/>
                <a:ext cx="1659930" cy="17278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0" name="幻灯片缩放定位 79">
                <a:extLst>
                  <a:ext uri="{FF2B5EF4-FFF2-40B4-BE49-F238E27FC236}">
                    <a16:creationId xmlns:a16="http://schemas.microsoft.com/office/drawing/2014/main" id="{F2D37024-4797-B2D2-65C2-23D4C2A783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6478784"/>
                  </p:ext>
                </p:extLst>
              </p:nvPr>
            </p:nvGraphicFramePr>
            <p:xfrm>
              <a:off x="1464833" y="794271"/>
              <a:ext cx="1624657" cy="1714500"/>
            </p:xfrm>
            <a:graphic>
              <a:graphicData uri="http://schemas.microsoft.com/office/powerpoint/2016/slidezoom">
                <pslz:sldZm>
                  <pslz:sldZmObj sldId="261" cId="1282106305">
                    <pslz:zmPr id="{F885CB2B-306B-45F1-BA9F-DC774EAFE30C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4657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0" name="幻灯片缩放定位 79">
                <a:extLst>
                  <a:ext uri="{FF2B5EF4-FFF2-40B4-BE49-F238E27FC236}">
                    <a16:creationId xmlns:a16="http://schemas.microsoft.com/office/drawing/2014/main" id="{F2D37024-4797-B2D2-65C2-23D4C2A783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4833" y="794271"/>
                <a:ext cx="1624657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2" name="幻灯片缩放定位 81">
                <a:extLst>
                  <a:ext uri="{FF2B5EF4-FFF2-40B4-BE49-F238E27FC236}">
                    <a16:creationId xmlns:a16="http://schemas.microsoft.com/office/drawing/2014/main" id="{C6B21C19-F30E-6378-C10D-29C4A4EC77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308742"/>
                  </p:ext>
                </p:extLst>
              </p:nvPr>
            </p:nvGraphicFramePr>
            <p:xfrm>
              <a:off x="3317889" y="787603"/>
              <a:ext cx="1237083" cy="1714500"/>
            </p:xfrm>
            <a:graphic>
              <a:graphicData uri="http://schemas.microsoft.com/office/powerpoint/2016/slidezoom">
                <pslz:sldZm>
                  <pslz:sldZmObj sldId="263" cId="3847009293">
                    <pslz:zmPr id="{5A01613F-7878-4123-B79A-5B741C6A9C29}" returnToParent="0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37083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2" name="幻灯片缩放定位 81">
                <a:extLst>
                  <a:ext uri="{FF2B5EF4-FFF2-40B4-BE49-F238E27FC236}">
                    <a16:creationId xmlns:a16="http://schemas.microsoft.com/office/drawing/2014/main" id="{C6B21C19-F30E-6378-C10D-29C4A4EC77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7889" y="787603"/>
                <a:ext cx="1237083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4" name="幻灯片缩放定位 83">
                <a:extLst>
                  <a:ext uri="{FF2B5EF4-FFF2-40B4-BE49-F238E27FC236}">
                    <a16:creationId xmlns:a16="http://schemas.microsoft.com/office/drawing/2014/main" id="{1F3F5A09-E947-24E4-F7E1-79FA0E58AD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8460942"/>
                  </p:ext>
                </p:extLst>
              </p:nvPr>
            </p:nvGraphicFramePr>
            <p:xfrm>
              <a:off x="4783371" y="754686"/>
              <a:ext cx="1734602" cy="1714500"/>
            </p:xfrm>
            <a:graphic>
              <a:graphicData uri="http://schemas.microsoft.com/office/powerpoint/2016/slidezoom">
                <pslz:sldZm>
                  <pslz:sldZmObj sldId="264" cId="2583734875">
                    <pslz:zmPr id="{892211E9-3183-4E1A-B62D-05AAC001F82B}" returnToParent="0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3460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4" name="幻灯片缩放定位 83">
                <a:extLst>
                  <a:ext uri="{FF2B5EF4-FFF2-40B4-BE49-F238E27FC236}">
                    <a16:creationId xmlns:a16="http://schemas.microsoft.com/office/drawing/2014/main" id="{1F3F5A09-E947-24E4-F7E1-79FA0E58AD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83371" y="754686"/>
                <a:ext cx="173460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6" name="幻灯片缩放定位 85">
                <a:extLst>
                  <a:ext uri="{FF2B5EF4-FFF2-40B4-BE49-F238E27FC236}">
                    <a16:creationId xmlns:a16="http://schemas.microsoft.com/office/drawing/2014/main" id="{6DD580FA-E339-5925-B24E-AE9227C042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9091398"/>
                  </p:ext>
                </p:extLst>
              </p:nvPr>
            </p:nvGraphicFramePr>
            <p:xfrm>
              <a:off x="6746372" y="917982"/>
              <a:ext cx="1769427" cy="1714500"/>
            </p:xfrm>
            <a:graphic>
              <a:graphicData uri="http://schemas.microsoft.com/office/powerpoint/2016/slidezoom">
                <pslz:sldZm>
                  <pslz:sldZmObj sldId="269" cId="583646330">
                    <pslz:zmPr id="{E7F46AD9-C127-4171-B029-6A30526BAEE9}" returnToParent="0" imageType="cover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69427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6" name="幻灯片缩放定位 85">
                <a:extLst>
                  <a:ext uri="{FF2B5EF4-FFF2-40B4-BE49-F238E27FC236}">
                    <a16:creationId xmlns:a16="http://schemas.microsoft.com/office/drawing/2014/main" id="{6DD580FA-E339-5925-B24E-AE9227C042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46372" y="917982"/>
                <a:ext cx="1769427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8" name="幻灯片缩放定位 87">
                <a:extLst>
                  <a:ext uri="{FF2B5EF4-FFF2-40B4-BE49-F238E27FC236}">
                    <a16:creationId xmlns:a16="http://schemas.microsoft.com/office/drawing/2014/main" id="{EB7824BE-CB1A-5767-66E7-40F593C73B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9295156"/>
                  </p:ext>
                </p:extLst>
              </p:nvPr>
            </p:nvGraphicFramePr>
            <p:xfrm>
              <a:off x="8989355" y="787603"/>
              <a:ext cx="2102926" cy="1714500"/>
            </p:xfrm>
            <a:graphic>
              <a:graphicData uri="http://schemas.microsoft.com/office/powerpoint/2016/slidezoom">
                <pslz:sldZm>
                  <pslz:sldZmObj sldId="262" cId="4217781860">
                    <pslz:zmPr id="{3F63D403-EE6E-4066-AA54-C2B0F3511281}" returnToParent="0" imageType="cover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92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8" name="幻灯片缩放定位 87">
                <a:extLst>
                  <a:ext uri="{FF2B5EF4-FFF2-40B4-BE49-F238E27FC236}">
                    <a16:creationId xmlns:a16="http://schemas.microsoft.com/office/drawing/2014/main" id="{EB7824BE-CB1A-5767-66E7-40F593C73B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89355" y="787603"/>
                <a:ext cx="210292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0" name="幻灯片缩放定位 89">
                <a:extLst>
                  <a:ext uri="{FF2B5EF4-FFF2-40B4-BE49-F238E27FC236}">
                    <a16:creationId xmlns:a16="http://schemas.microsoft.com/office/drawing/2014/main" id="{53BD3A0A-74EE-980E-AD6D-3FB5E83C0F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0009490"/>
                  </p:ext>
                </p:extLst>
              </p:nvPr>
            </p:nvGraphicFramePr>
            <p:xfrm>
              <a:off x="-119168" y="2632482"/>
              <a:ext cx="1488616" cy="1714500"/>
            </p:xfrm>
            <a:graphic>
              <a:graphicData uri="http://schemas.microsoft.com/office/powerpoint/2016/slidezoom">
                <pslz:sldZm>
                  <pslz:sldZmObj sldId="265" cId="1639194182">
                    <pslz:zmPr id="{C44F534A-12C5-4238-A217-3FD924506762}" returnToParent="0" imageType="cover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8861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0" name="幻灯片缩放定位 89">
                <a:extLst>
                  <a:ext uri="{FF2B5EF4-FFF2-40B4-BE49-F238E27FC236}">
                    <a16:creationId xmlns:a16="http://schemas.microsoft.com/office/drawing/2014/main" id="{53BD3A0A-74EE-980E-AD6D-3FB5E83C0F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19168" y="2632482"/>
                <a:ext cx="148861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2" name="幻灯片缩放定位 91">
                <a:extLst>
                  <a:ext uri="{FF2B5EF4-FFF2-40B4-BE49-F238E27FC236}">
                    <a16:creationId xmlns:a16="http://schemas.microsoft.com/office/drawing/2014/main" id="{35280C33-488D-6208-9428-B396E505D7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0846473"/>
                  </p:ext>
                </p:extLst>
              </p:nvPr>
            </p:nvGraphicFramePr>
            <p:xfrm>
              <a:off x="1268298" y="2749525"/>
              <a:ext cx="2198076" cy="1714500"/>
            </p:xfrm>
            <a:graphic>
              <a:graphicData uri="http://schemas.microsoft.com/office/powerpoint/2016/slidezoom">
                <pslz:sldZm>
                  <pslz:sldZmObj sldId="267" cId="582884710">
                    <pslz:zmPr id="{6BAEC3C4-4089-4BFD-8467-A1DFD58D1414}" returnToParent="0" imageType="cover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9807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2" name="幻灯片缩放定位 91">
                <a:extLst>
                  <a:ext uri="{FF2B5EF4-FFF2-40B4-BE49-F238E27FC236}">
                    <a16:creationId xmlns:a16="http://schemas.microsoft.com/office/drawing/2014/main" id="{35280C33-488D-6208-9428-B396E505D7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68298" y="2749525"/>
                <a:ext cx="219807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4" name="幻灯片缩放定位 93">
                <a:extLst>
                  <a:ext uri="{FF2B5EF4-FFF2-40B4-BE49-F238E27FC236}">
                    <a16:creationId xmlns:a16="http://schemas.microsoft.com/office/drawing/2014/main" id="{FA6A31A3-AF50-D727-4249-C43801F87D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0242323"/>
                  </p:ext>
                </p:extLst>
              </p:nvPr>
            </p:nvGraphicFramePr>
            <p:xfrm>
              <a:off x="3466374" y="2749525"/>
              <a:ext cx="1426255" cy="1714500"/>
            </p:xfrm>
            <a:graphic>
              <a:graphicData uri="http://schemas.microsoft.com/office/powerpoint/2016/slidezoom">
                <pslz:sldZm>
                  <pslz:sldZmObj sldId="266" cId="3512356518">
                    <pslz:zmPr id="{8FAA27A5-E5CB-434F-AF18-9B037580B8AE}" returnToParent="0" imageType="cover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26255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4" name="幻灯片缩放定位 93">
                <a:extLst>
                  <a:ext uri="{FF2B5EF4-FFF2-40B4-BE49-F238E27FC236}">
                    <a16:creationId xmlns:a16="http://schemas.microsoft.com/office/drawing/2014/main" id="{FA6A31A3-AF50-D727-4249-C43801F87D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66374" y="2749525"/>
                <a:ext cx="1426255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6" name="幻灯片缩放定位 95">
                <a:extLst>
                  <a:ext uri="{FF2B5EF4-FFF2-40B4-BE49-F238E27FC236}">
                    <a16:creationId xmlns:a16="http://schemas.microsoft.com/office/drawing/2014/main" id="{5F348ED3-F5EC-317A-CB15-D064979557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44936"/>
                  </p:ext>
                </p:extLst>
              </p:nvPr>
            </p:nvGraphicFramePr>
            <p:xfrm>
              <a:off x="4783371" y="2749525"/>
              <a:ext cx="2070589" cy="1714500"/>
            </p:xfrm>
            <a:graphic>
              <a:graphicData uri="http://schemas.microsoft.com/office/powerpoint/2016/slidezoom">
                <pslz:sldZm>
                  <pslz:sldZmObj sldId="268" cId="1862095090">
                    <pslz:zmPr id="{729C31EA-C934-4FAF-BD1F-137C87D21770}" returnToParent="0" imageType="cover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70589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6" name="幻灯片缩放定位 95">
                <a:extLst>
                  <a:ext uri="{FF2B5EF4-FFF2-40B4-BE49-F238E27FC236}">
                    <a16:creationId xmlns:a16="http://schemas.microsoft.com/office/drawing/2014/main" id="{5F348ED3-F5EC-317A-CB15-D064979557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83371" y="2749525"/>
                <a:ext cx="2070589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0" name="幻灯片缩放定位 99">
                <a:extLst>
                  <a:ext uri="{FF2B5EF4-FFF2-40B4-BE49-F238E27FC236}">
                    <a16:creationId xmlns:a16="http://schemas.microsoft.com/office/drawing/2014/main" id="{5856D0B3-F87E-385F-D330-DC9C49B53C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315555"/>
                  </p:ext>
                </p:extLst>
              </p:nvPr>
            </p:nvGraphicFramePr>
            <p:xfrm>
              <a:off x="8883268" y="2749525"/>
              <a:ext cx="2204967" cy="1714500"/>
            </p:xfrm>
            <a:graphic>
              <a:graphicData uri="http://schemas.microsoft.com/office/powerpoint/2016/slidezoom">
                <pslz:sldZm>
                  <pslz:sldZmObj sldId="271" cId="492487357">
                    <pslz:zmPr id="{53C83AA2-A623-4603-9CEE-21639872F7B8}" returnToParent="0" imageType="cover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4967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0" name="幻灯片缩放定位 99">
                <a:extLst>
                  <a:ext uri="{FF2B5EF4-FFF2-40B4-BE49-F238E27FC236}">
                    <a16:creationId xmlns:a16="http://schemas.microsoft.com/office/drawing/2014/main" id="{5856D0B3-F87E-385F-D330-DC9C49B53C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268" y="2749525"/>
                <a:ext cx="2204967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2" name="幻灯片缩放定位 101">
                <a:extLst>
                  <a:ext uri="{FF2B5EF4-FFF2-40B4-BE49-F238E27FC236}">
                    <a16:creationId xmlns:a16="http://schemas.microsoft.com/office/drawing/2014/main" id="{69879C0F-A506-9992-5E59-73C41A3FCC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4861435"/>
                  </p:ext>
                </p:extLst>
              </p:nvPr>
            </p:nvGraphicFramePr>
            <p:xfrm>
              <a:off x="3340338" y="4124400"/>
              <a:ext cx="1606085" cy="1945997"/>
            </p:xfrm>
            <a:graphic>
              <a:graphicData uri="http://schemas.microsoft.com/office/powerpoint/2016/slidezoom">
                <pslz:sldZm>
                  <pslz:sldZmObj sldId="272" cId="1879522926">
                    <pslz:zmPr id="{D88F09B5-41E9-4ECA-AE3E-873E17DA41D6}" returnToParent="0" imageType="cover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06085" cy="194599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2" name="幻灯片缩放定位 101">
                <a:extLst>
                  <a:ext uri="{FF2B5EF4-FFF2-40B4-BE49-F238E27FC236}">
                    <a16:creationId xmlns:a16="http://schemas.microsoft.com/office/drawing/2014/main" id="{69879C0F-A506-9992-5E59-73C41A3FCC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40338" y="4124400"/>
                <a:ext cx="1606085" cy="194599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4" name="幻灯片缩放定位 103">
                <a:extLst>
                  <a:ext uri="{FF2B5EF4-FFF2-40B4-BE49-F238E27FC236}">
                    <a16:creationId xmlns:a16="http://schemas.microsoft.com/office/drawing/2014/main" id="{6AB0B3DF-B82F-4AF8-1942-EA38C8FCF4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849478"/>
                  </p:ext>
                </p:extLst>
              </p:nvPr>
            </p:nvGraphicFramePr>
            <p:xfrm>
              <a:off x="5440081" y="4796227"/>
              <a:ext cx="920220" cy="430319"/>
            </p:xfrm>
            <a:graphic>
              <a:graphicData uri="http://schemas.microsoft.com/office/powerpoint/2016/slidezoom">
                <pslz:sldZm>
                  <pslz:sldZmObj sldId="273" cId="3924966423">
                    <pslz:zmPr id="{E0CA649C-E2EB-49DB-9BD5-E8554A221743}" returnToParent="0" imageType="cover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20220" cy="4303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4" name="幻灯片缩放定位 103">
                <a:extLst>
                  <a:ext uri="{FF2B5EF4-FFF2-40B4-BE49-F238E27FC236}">
                    <a16:creationId xmlns:a16="http://schemas.microsoft.com/office/drawing/2014/main" id="{6AB0B3DF-B82F-4AF8-1942-EA38C8FCF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40081" y="4796227"/>
                <a:ext cx="920220" cy="4303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7" name="幻灯片缩放定位 106">
                <a:extLst>
                  <a:ext uri="{FF2B5EF4-FFF2-40B4-BE49-F238E27FC236}">
                    <a16:creationId xmlns:a16="http://schemas.microsoft.com/office/drawing/2014/main" id="{CF3B73C7-AC4A-2726-5BFE-14FC6DB544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0819002"/>
                  </p:ext>
                </p:extLst>
              </p:nvPr>
            </p:nvGraphicFramePr>
            <p:xfrm>
              <a:off x="7631085" y="4796227"/>
              <a:ext cx="851146" cy="430319"/>
            </p:xfrm>
            <a:graphic>
              <a:graphicData uri="http://schemas.microsoft.com/office/powerpoint/2016/slidezoom">
                <pslz:sldZm>
                  <pslz:sldZmObj sldId="274" cId="3557712786">
                    <pslz:zmPr id="{BDC45D76-3045-4C94-9694-1B83914460E8}" returnToParent="0" imageType="cover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51146" cy="4303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7" name="幻灯片缩放定位 106">
                <a:extLst>
                  <a:ext uri="{FF2B5EF4-FFF2-40B4-BE49-F238E27FC236}">
                    <a16:creationId xmlns:a16="http://schemas.microsoft.com/office/drawing/2014/main" id="{CF3B73C7-AC4A-2726-5BFE-14FC6DB544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31085" y="4796227"/>
                <a:ext cx="851146" cy="4303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021C43AD-7C9C-6DEB-4A4C-1DAC4A2E4E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6467829"/>
                  </p:ext>
                </p:extLst>
              </p:nvPr>
            </p:nvGraphicFramePr>
            <p:xfrm>
              <a:off x="6746372" y="2632482"/>
              <a:ext cx="1921720" cy="1714500"/>
            </p:xfrm>
            <a:graphic>
              <a:graphicData uri="http://schemas.microsoft.com/office/powerpoint/2016/slidezoom">
                <pslz:sldZm>
                  <pslz:sldZmObj sldId="270" cId="2373245896">
                    <pslz:zmPr id="{07B7B16C-C736-4BED-B767-11A34BF86E2B}" returnToParent="0" imageType="cover" transitionDur="100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72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extLst>
                  <a:ext uri="{FF2B5EF4-FFF2-40B4-BE49-F238E27FC236}">
                    <a16:creationId xmlns:a16="http://schemas.microsoft.com/office/drawing/2014/main" id="{021C43AD-7C9C-6DEB-4A4C-1DAC4A2E4E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46372" y="2632482"/>
                <a:ext cx="192172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18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A73751-9388-97D9-39CB-9C880258D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0" t="11186" r="11367"/>
          <a:stretch>
            <a:fillRect/>
          </a:stretch>
        </p:blipFill>
        <p:spPr>
          <a:xfrm>
            <a:off x="9129824" y="3593805"/>
            <a:ext cx="3062177" cy="3264195"/>
          </a:xfrm>
          <a:custGeom>
            <a:avLst/>
            <a:gdLst>
              <a:gd name="connsiteX0" fmla="*/ 2900592 w 3062177"/>
              <a:gd name="connsiteY0" fmla="*/ 0 h 3264195"/>
              <a:gd name="connsiteX1" fmla="*/ 3062177 w 3062177"/>
              <a:gd name="connsiteY1" fmla="*/ 8009 h 3264195"/>
              <a:gd name="connsiteX2" fmla="*/ 3062177 w 3062177"/>
              <a:gd name="connsiteY2" fmla="*/ 1825530 h 3264195"/>
              <a:gd name="connsiteX3" fmla="*/ 2900592 w 3062177"/>
              <a:gd name="connsiteY3" fmla="*/ 1809542 h 3264195"/>
              <a:gd name="connsiteX4" fmla="*/ 1843664 w 3062177"/>
              <a:gd name="connsiteY4" fmla="*/ 2846908 h 3264195"/>
              <a:gd name="connsiteX5" fmla="*/ 1926723 w 3062177"/>
              <a:gd name="connsiteY5" fmla="*/ 3250698 h 3264195"/>
              <a:gd name="connsiteX6" fmla="*/ 1934187 w 3062177"/>
              <a:gd name="connsiteY6" fmla="*/ 3264195 h 3264195"/>
              <a:gd name="connsiteX7" fmla="*/ 34601 w 3062177"/>
              <a:gd name="connsiteY7" fmla="*/ 3264195 h 3264195"/>
              <a:gd name="connsiteX8" fmla="*/ 14976 w 3062177"/>
              <a:gd name="connsiteY8" fmla="*/ 3137989 h 3264195"/>
              <a:gd name="connsiteX9" fmla="*/ 0 w 3062177"/>
              <a:gd name="connsiteY9" fmla="*/ 2846908 h 3264195"/>
              <a:gd name="connsiteX10" fmla="*/ 2900592 w 3062177"/>
              <a:gd name="connsiteY10" fmla="*/ 0 h 32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2177" h="3264195">
                <a:moveTo>
                  <a:pt x="2900592" y="0"/>
                </a:moveTo>
                <a:lnTo>
                  <a:pt x="3062177" y="8009"/>
                </a:lnTo>
                <a:lnTo>
                  <a:pt x="3062177" y="1825530"/>
                </a:lnTo>
                <a:lnTo>
                  <a:pt x="2900592" y="1809542"/>
                </a:lnTo>
                <a:cubicBezTo>
                  <a:pt x="2316866" y="1809542"/>
                  <a:pt x="1843664" y="2273986"/>
                  <a:pt x="1843664" y="2846908"/>
                </a:cubicBezTo>
                <a:cubicBezTo>
                  <a:pt x="1843664" y="2990140"/>
                  <a:pt x="1873240" y="3126590"/>
                  <a:pt x="1926723" y="3250698"/>
                </a:cubicBezTo>
                <a:lnTo>
                  <a:pt x="1934187" y="3264195"/>
                </a:lnTo>
                <a:lnTo>
                  <a:pt x="34601" y="3264195"/>
                </a:lnTo>
                <a:lnTo>
                  <a:pt x="14976" y="3137989"/>
                </a:lnTo>
                <a:cubicBezTo>
                  <a:pt x="5074" y="3042283"/>
                  <a:pt x="0" y="2945177"/>
                  <a:pt x="0" y="2846908"/>
                </a:cubicBezTo>
                <a:cubicBezTo>
                  <a:pt x="0" y="1274604"/>
                  <a:pt x="1298639" y="0"/>
                  <a:pt x="2900592" y="0"/>
                </a:cubicBez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2DBEE6-95F7-A375-9368-E158232B1F89}"/>
              </a:ext>
            </a:extLst>
          </p:cNvPr>
          <p:cNvSpPr txBox="1"/>
          <p:nvPr/>
        </p:nvSpPr>
        <p:spPr>
          <a:xfrm>
            <a:off x="404036" y="283167"/>
            <a:ext cx="4153787" cy="13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武夷翠影</a:t>
            </a: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</a:p>
          <a:p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en-US" sz="4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鼓浪清风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654134-9555-5615-C34B-69A262DCFCC8}"/>
              </a:ext>
            </a:extLst>
          </p:cNvPr>
          <p:cNvSpPr txBox="1"/>
          <p:nvPr/>
        </p:nvSpPr>
        <p:spPr>
          <a:xfrm>
            <a:off x="404036" y="537450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土楼歌韵醉，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      </a:t>
            </a:r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茶香蕴海风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370155-5645-61AA-4953-C379C8BFEA43}"/>
              </a:ext>
            </a:extLst>
          </p:cNvPr>
          <p:cNvSpPr txBox="1"/>
          <p:nvPr/>
        </p:nvSpPr>
        <p:spPr>
          <a:xfrm>
            <a:off x="595422" y="263267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福建同学：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厦门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李金凌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1EABEE-98C3-E4BD-E8F1-9327E173F29F}"/>
              </a:ext>
            </a:extLst>
          </p:cNvPr>
          <p:cNvSpPr txBox="1"/>
          <p:nvPr/>
        </p:nvSpPr>
        <p:spPr>
          <a:xfrm>
            <a:off x="673393" y="3656491"/>
            <a:ext cx="826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福建美食：福州鱼丸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茶，佛跳墙，土笋冻，烧肉粽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16C849-2C34-F5C3-1833-0A5D4E6A93A4}"/>
              </a:ext>
            </a:extLst>
          </p:cNvPr>
          <p:cNvSpPr txBox="1"/>
          <p:nvPr/>
        </p:nvSpPr>
        <p:spPr>
          <a:xfrm>
            <a:off x="673393" y="4585362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福建风景：鼓浪屿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武夷山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福建土楼（永定、南靖）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台山岛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955C321-CE11-464B-002F-0ECF421316F6}"/>
              </a:ext>
            </a:extLst>
          </p:cNvPr>
          <p:cNvSpPr/>
          <p:nvPr/>
        </p:nvSpPr>
        <p:spPr>
          <a:xfrm flipH="1">
            <a:off x="396949" y="2798592"/>
            <a:ext cx="191386" cy="19138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98C12B-2998-9EDC-5CD8-5EDE569C2DAE}"/>
              </a:ext>
            </a:extLst>
          </p:cNvPr>
          <p:cNvSpPr/>
          <p:nvPr/>
        </p:nvSpPr>
        <p:spPr>
          <a:xfrm flipH="1">
            <a:off x="404036" y="3826303"/>
            <a:ext cx="191386" cy="19138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01F96AF-CCD8-6538-ACE5-2FF677D61C2B}"/>
              </a:ext>
            </a:extLst>
          </p:cNvPr>
          <p:cNvSpPr/>
          <p:nvPr/>
        </p:nvSpPr>
        <p:spPr>
          <a:xfrm flipH="1">
            <a:off x="393319" y="4788547"/>
            <a:ext cx="191386" cy="19138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B289658-0859-AB71-8FAC-1D1D99DBB2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5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663965A-D44C-D7BE-2EB0-FACE425A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1" t="1465" r="17189" b="462"/>
          <a:stretch>
            <a:fillRect/>
          </a:stretch>
        </p:blipFill>
        <p:spPr>
          <a:xfrm>
            <a:off x="8910084" y="3278839"/>
            <a:ext cx="3281916" cy="3579162"/>
          </a:xfrm>
          <a:custGeom>
            <a:avLst/>
            <a:gdLst>
              <a:gd name="connsiteX0" fmla="*/ 2705876 w 2856614"/>
              <a:gd name="connsiteY0" fmla="*/ 0 h 3115340"/>
              <a:gd name="connsiteX1" fmla="*/ 2856614 w 2856614"/>
              <a:gd name="connsiteY1" fmla="*/ 7644 h 3115340"/>
              <a:gd name="connsiteX2" fmla="*/ 2856614 w 2856614"/>
              <a:gd name="connsiteY2" fmla="*/ 1742282 h 3115340"/>
              <a:gd name="connsiteX3" fmla="*/ 2705876 w 2856614"/>
              <a:gd name="connsiteY3" fmla="*/ 1727023 h 3115340"/>
              <a:gd name="connsiteX4" fmla="*/ 1719900 w 2856614"/>
              <a:gd name="connsiteY4" fmla="*/ 2717082 h 3115340"/>
              <a:gd name="connsiteX5" fmla="*/ 1797383 w 2856614"/>
              <a:gd name="connsiteY5" fmla="*/ 3102459 h 3115340"/>
              <a:gd name="connsiteX6" fmla="*/ 1804346 w 2856614"/>
              <a:gd name="connsiteY6" fmla="*/ 3115340 h 3115340"/>
              <a:gd name="connsiteX7" fmla="*/ 32278 w 2856614"/>
              <a:gd name="connsiteY7" fmla="*/ 3115340 h 3115340"/>
              <a:gd name="connsiteX8" fmla="*/ 13970 w 2856614"/>
              <a:gd name="connsiteY8" fmla="*/ 2994889 h 3115340"/>
              <a:gd name="connsiteX9" fmla="*/ 0 w 2856614"/>
              <a:gd name="connsiteY9" fmla="*/ 2717082 h 3115340"/>
              <a:gd name="connsiteX10" fmla="*/ 2705876 w 2856614"/>
              <a:gd name="connsiteY10" fmla="*/ 0 h 311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6614" h="3115340">
                <a:moveTo>
                  <a:pt x="2705876" y="0"/>
                </a:moveTo>
                <a:lnTo>
                  <a:pt x="2856614" y="7644"/>
                </a:lnTo>
                <a:lnTo>
                  <a:pt x="2856614" y="1742282"/>
                </a:lnTo>
                <a:lnTo>
                  <a:pt x="2705876" y="1727023"/>
                </a:lnTo>
                <a:cubicBezTo>
                  <a:pt x="2161336" y="1727023"/>
                  <a:pt x="1719900" y="2170287"/>
                  <a:pt x="1719900" y="2717082"/>
                </a:cubicBezTo>
                <a:cubicBezTo>
                  <a:pt x="1719900" y="2853782"/>
                  <a:pt x="1747490" y="2984010"/>
                  <a:pt x="1797383" y="3102459"/>
                </a:cubicBezTo>
                <a:lnTo>
                  <a:pt x="1804346" y="3115340"/>
                </a:lnTo>
                <a:lnTo>
                  <a:pt x="32278" y="3115340"/>
                </a:lnTo>
                <a:lnTo>
                  <a:pt x="13970" y="2994889"/>
                </a:lnTo>
                <a:cubicBezTo>
                  <a:pt x="4733" y="2903548"/>
                  <a:pt x="0" y="2810870"/>
                  <a:pt x="0" y="2717082"/>
                </a:cubicBezTo>
                <a:cubicBezTo>
                  <a:pt x="0" y="1216479"/>
                  <a:pt x="1211462" y="0"/>
                  <a:pt x="2705876" y="0"/>
                </a:cubicBezTo>
                <a:close/>
              </a:path>
            </a:pathLst>
          </a:cu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5FAA44-F2C6-175E-C99B-A85B9ABD9638}"/>
              </a:ext>
            </a:extLst>
          </p:cNvPr>
          <p:cNvSpPr txBox="1"/>
          <p:nvPr/>
        </p:nvSpPr>
        <p:spPr>
          <a:xfrm>
            <a:off x="283536" y="333154"/>
            <a:ext cx="3381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东岳霞蔚</a:t>
            </a:r>
            <a:endParaRPr lang="en-US" altLang="zh-CN" sz="4000" b="1" dirty="0">
              <a:solidFill>
                <a:schemeClr val="accent6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000" b="1" dirty="0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en-US" sz="4000" b="1" dirty="0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潍坊鸢悠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5D0E2E-0174-DD95-178B-1AE04B6E2C52}"/>
              </a:ext>
            </a:extLst>
          </p:cNvPr>
          <p:cNvSpPr txBox="1"/>
          <p:nvPr/>
        </p:nvSpPr>
        <p:spPr>
          <a:xfrm>
            <a:off x="283536" y="556152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齐鲁大地古风悠，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      </a:t>
            </a:r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海岱山川画卷留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7B38DF-5D56-5206-1811-B86618CDE314}"/>
              </a:ext>
            </a:extLst>
          </p:cNvPr>
          <p:cNvSpPr txBox="1"/>
          <p:nvPr/>
        </p:nvSpPr>
        <p:spPr>
          <a:xfrm>
            <a:off x="630865" y="2204193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山东同学：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济南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张萧洋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CF35DF-895C-AD9E-1AFC-AF0B25E0786F}"/>
              </a:ext>
            </a:extLst>
          </p:cNvPr>
          <p:cNvSpPr txBox="1"/>
          <p:nvPr/>
        </p:nvSpPr>
        <p:spPr>
          <a:xfrm>
            <a:off x="713552" y="4591366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山东风景：泰山风景名胜区，崂山景区，曲阜明故城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趵突泉景区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494459-6DDB-D7FD-CC57-937F44864C1E}"/>
              </a:ext>
            </a:extLst>
          </p:cNvPr>
          <p:cNvSpPr txBox="1"/>
          <p:nvPr/>
        </p:nvSpPr>
        <p:spPr>
          <a:xfrm>
            <a:off x="713552" y="3481051"/>
            <a:ext cx="9161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山东美食：济南油旋，青岛啤酒，德州扒鸡，潍坊肉火烧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1508B9B-D6C8-3AA4-DD74-E87736F769EB}"/>
              </a:ext>
            </a:extLst>
          </p:cNvPr>
          <p:cNvSpPr/>
          <p:nvPr/>
        </p:nvSpPr>
        <p:spPr>
          <a:xfrm>
            <a:off x="404037" y="2352389"/>
            <a:ext cx="226828" cy="22682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A08B4DD-E64B-712D-B984-866F22292910}"/>
              </a:ext>
            </a:extLst>
          </p:cNvPr>
          <p:cNvSpPr/>
          <p:nvPr/>
        </p:nvSpPr>
        <p:spPr>
          <a:xfrm>
            <a:off x="404037" y="3695927"/>
            <a:ext cx="226828" cy="22682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651620C-393A-5649-562D-8105CDE94780}"/>
              </a:ext>
            </a:extLst>
          </p:cNvPr>
          <p:cNvSpPr/>
          <p:nvPr/>
        </p:nvSpPr>
        <p:spPr>
          <a:xfrm>
            <a:off x="404037" y="4812637"/>
            <a:ext cx="226828" cy="22682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E247AC2-4EB7-360F-058A-D6A22F66C8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9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378F25B-0C6F-B278-57D2-1D960D51E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2" t="1619" r="7554"/>
          <a:stretch>
            <a:fillRect/>
          </a:stretch>
        </p:blipFill>
        <p:spPr>
          <a:xfrm>
            <a:off x="8907400" y="3318879"/>
            <a:ext cx="3284600" cy="3539121"/>
          </a:xfrm>
          <a:custGeom>
            <a:avLst/>
            <a:gdLst>
              <a:gd name="connsiteX0" fmla="*/ 3111278 w 3284600"/>
              <a:gd name="connsiteY0" fmla="*/ 0 h 3539121"/>
              <a:gd name="connsiteX1" fmla="*/ 3284600 w 3284600"/>
              <a:gd name="connsiteY1" fmla="*/ 8684 h 3539121"/>
              <a:gd name="connsiteX2" fmla="*/ 3284600 w 3284600"/>
              <a:gd name="connsiteY2" fmla="*/ 1979285 h 3539121"/>
              <a:gd name="connsiteX3" fmla="*/ 3111278 w 3284600"/>
              <a:gd name="connsiteY3" fmla="*/ 1961950 h 3539121"/>
              <a:gd name="connsiteX4" fmla="*/ 1977580 w 3284600"/>
              <a:gd name="connsiteY4" fmla="*/ 3086688 h 3539121"/>
              <a:gd name="connsiteX5" fmla="*/ 2066672 w 3284600"/>
              <a:gd name="connsiteY5" fmla="*/ 3524488 h 3539121"/>
              <a:gd name="connsiteX6" fmla="*/ 2074678 w 3284600"/>
              <a:gd name="connsiteY6" fmla="*/ 3539121 h 3539121"/>
              <a:gd name="connsiteX7" fmla="*/ 37114 w 3284600"/>
              <a:gd name="connsiteY7" fmla="*/ 3539121 h 3539121"/>
              <a:gd name="connsiteX8" fmla="*/ 16064 w 3284600"/>
              <a:gd name="connsiteY8" fmla="*/ 3402285 h 3539121"/>
              <a:gd name="connsiteX9" fmla="*/ 0 w 3284600"/>
              <a:gd name="connsiteY9" fmla="*/ 3086688 h 3539121"/>
              <a:gd name="connsiteX10" fmla="*/ 3111278 w 3284600"/>
              <a:gd name="connsiteY10" fmla="*/ 0 h 353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84600" h="3539121">
                <a:moveTo>
                  <a:pt x="3111278" y="0"/>
                </a:moveTo>
                <a:lnTo>
                  <a:pt x="3284600" y="8684"/>
                </a:lnTo>
                <a:lnTo>
                  <a:pt x="3284600" y="1979285"/>
                </a:lnTo>
                <a:lnTo>
                  <a:pt x="3111278" y="1961950"/>
                </a:lnTo>
                <a:cubicBezTo>
                  <a:pt x="2485153" y="1961950"/>
                  <a:pt x="1977580" y="2465512"/>
                  <a:pt x="1977580" y="3086688"/>
                </a:cubicBezTo>
                <a:cubicBezTo>
                  <a:pt x="1977580" y="3241983"/>
                  <a:pt x="2009304" y="3389926"/>
                  <a:pt x="2066672" y="3524488"/>
                </a:cubicBezTo>
                <a:lnTo>
                  <a:pt x="2074678" y="3539121"/>
                </a:lnTo>
                <a:lnTo>
                  <a:pt x="37114" y="3539121"/>
                </a:lnTo>
                <a:lnTo>
                  <a:pt x="16064" y="3402285"/>
                </a:lnTo>
                <a:cubicBezTo>
                  <a:pt x="5442" y="3298519"/>
                  <a:pt x="0" y="3193234"/>
                  <a:pt x="0" y="3086688"/>
                </a:cubicBezTo>
                <a:cubicBezTo>
                  <a:pt x="0" y="1381957"/>
                  <a:pt x="1392967" y="0"/>
                  <a:pt x="3111278" y="0"/>
                </a:cubicBezTo>
                <a:close/>
              </a:path>
            </a:pathLst>
          </a:cu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9037B8-EC97-0320-3C9C-444D3E73DA5C}"/>
              </a:ext>
            </a:extLst>
          </p:cNvPr>
          <p:cNvSpPr txBox="1"/>
          <p:nvPr/>
        </p:nvSpPr>
        <p:spPr>
          <a:xfrm>
            <a:off x="258288" y="297735"/>
            <a:ext cx="44444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4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敦煌韵古</a:t>
            </a:r>
            <a:endParaRPr lang="en-US" altLang="zh-CN" sz="4000" b="1" dirty="0">
              <a:solidFill>
                <a:schemeClr val="accent4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000" b="1" dirty="0">
                <a:solidFill>
                  <a:schemeClr val="accent4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sz="4000" b="1" dirty="0">
                <a:solidFill>
                  <a:schemeClr val="accent4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天水情悠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57DD2A-3DB8-9AB4-B883-B81CCE862E50}"/>
              </a:ext>
            </a:extLst>
          </p:cNvPr>
          <p:cNvSpPr txBox="1"/>
          <p:nvPr/>
        </p:nvSpPr>
        <p:spPr>
          <a:xfrm>
            <a:off x="137363" y="5011340"/>
            <a:ext cx="7362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西行漫步入敦煌，大漠苍茫落日黄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BAC5BA-45B7-20FE-BA67-3D77E9BE9AC5}"/>
              </a:ext>
            </a:extLst>
          </p:cNvPr>
          <p:cNvSpPr txBox="1"/>
          <p:nvPr/>
        </p:nvSpPr>
        <p:spPr>
          <a:xfrm>
            <a:off x="1121305" y="5721467"/>
            <a:ext cx="7199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风吹沙岭鸣钟鼓，月映泉波舞霓裳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1D70F4-9815-B943-E96B-FF0203BE59E7}"/>
              </a:ext>
            </a:extLst>
          </p:cNvPr>
          <p:cNvSpPr txBox="1"/>
          <p:nvPr/>
        </p:nvSpPr>
        <p:spPr>
          <a:xfrm>
            <a:off x="500464" y="1932163"/>
            <a:ext cx="790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甘肃同学：暂无（有隔壁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宁夏固原市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的高宇恒）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84AD95-302A-3A24-7224-989D6EE5D857}"/>
              </a:ext>
            </a:extLst>
          </p:cNvPr>
          <p:cNvSpPr txBox="1"/>
          <p:nvPr/>
        </p:nvSpPr>
        <p:spPr>
          <a:xfrm>
            <a:off x="500463" y="4063114"/>
            <a:ext cx="82638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甘肃风景：敦煌莫高窟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鸣沙山月牙泉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嘉峪关关城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张掖七彩丹霞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85F9C0-5CCE-F932-7BF7-93901D921898}"/>
              </a:ext>
            </a:extLst>
          </p:cNvPr>
          <p:cNvSpPr txBox="1"/>
          <p:nvPr/>
        </p:nvSpPr>
        <p:spPr>
          <a:xfrm>
            <a:off x="500464" y="2905780"/>
            <a:ext cx="82638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甘肃美食：兰州清汤牛肉面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张掖搓鱼子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河州包子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敦煌驴肉黄面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D739681-67C8-5BB4-736E-052F2EEA7D63}"/>
              </a:ext>
            </a:extLst>
          </p:cNvPr>
          <p:cNvSpPr/>
          <p:nvPr/>
        </p:nvSpPr>
        <p:spPr>
          <a:xfrm>
            <a:off x="222734" y="2097751"/>
            <a:ext cx="192045" cy="192045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4BDFBE9-383E-EFD4-6BFB-50BD1C863928}"/>
              </a:ext>
            </a:extLst>
          </p:cNvPr>
          <p:cNvSpPr/>
          <p:nvPr/>
        </p:nvSpPr>
        <p:spPr>
          <a:xfrm>
            <a:off x="258285" y="3126834"/>
            <a:ext cx="192045" cy="192045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6A3092D-99B4-B200-D4BD-0B0BD5B61CBA}"/>
              </a:ext>
            </a:extLst>
          </p:cNvPr>
          <p:cNvSpPr/>
          <p:nvPr/>
        </p:nvSpPr>
        <p:spPr>
          <a:xfrm>
            <a:off x="258286" y="4230875"/>
            <a:ext cx="192045" cy="192045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3296BCC-E6A4-F622-7E4F-886741F041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45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6D875B9-5CC6-AB4C-576C-CC3AD57C8C81}"/>
              </a:ext>
            </a:extLst>
          </p:cNvPr>
          <p:cNvSpPr txBox="1"/>
          <p:nvPr/>
        </p:nvSpPr>
        <p:spPr>
          <a:xfrm>
            <a:off x="340242" y="538348"/>
            <a:ext cx="4267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黄鹤昔去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</a:t>
            </a:r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洪湖月留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4D103A-FF55-023B-0A30-E43555514F30}"/>
              </a:ext>
            </a:extLst>
          </p:cNvPr>
          <p:cNvSpPr txBox="1"/>
          <p:nvPr/>
        </p:nvSpPr>
        <p:spPr>
          <a:xfrm>
            <a:off x="340242" y="532299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荆楚风情千古韵，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      </a:t>
            </a:r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繁华胜景耀神州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C171A-5A3C-56A6-14BD-6904BFDEF111}"/>
              </a:ext>
            </a:extLst>
          </p:cNvPr>
          <p:cNvSpPr txBox="1"/>
          <p:nvPr/>
        </p:nvSpPr>
        <p:spPr>
          <a:xfrm>
            <a:off x="531627" y="2476525"/>
            <a:ext cx="563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湖北同学：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武汉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李一，刘紫晞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A5AC0B-B06E-C5DB-8384-40AA2BD35ED0}"/>
              </a:ext>
            </a:extLst>
          </p:cNvPr>
          <p:cNvSpPr txBox="1"/>
          <p:nvPr/>
        </p:nvSpPr>
        <p:spPr>
          <a:xfrm>
            <a:off x="666307" y="3679340"/>
            <a:ext cx="826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湖北美食：热干面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三鲜豆皮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黄州东坡肉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红烧鮰鱼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59B202-0D7F-A767-7380-686A49CCF9F6}"/>
              </a:ext>
            </a:extLst>
          </p:cNvPr>
          <p:cNvSpPr txBox="1"/>
          <p:nvPr/>
        </p:nvSpPr>
        <p:spPr>
          <a:xfrm>
            <a:off x="666307" y="4799779"/>
            <a:ext cx="898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湖北风景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黄鹤楼公园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武汉东湖景区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神农架生态旅游区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F04E509-6C00-3A5D-5E44-D36FFCB76C28}"/>
              </a:ext>
            </a:extLst>
          </p:cNvPr>
          <p:cNvSpPr/>
          <p:nvPr/>
        </p:nvSpPr>
        <p:spPr>
          <a:xfrm>
            <a:off x="340242" y="2653368"/>
            <a:ext cx="191386" cy="191386"/>
          </a:xfrm>
          <a:prstGeom prst="ellipse">
            <a:avLst/>
          </a:prstGeom>
          <a:solidFill>
            <a:srgbClr val="F4DF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DFE5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65C40C6-266B-BC31-F43F-1A76C9BE946D}"/>
              </a:ext>
            </a:extLst>
          </p:cNvPr>
          <p:cNvSpPr/>
          <p:nvPr/>
        </p:nvSpPr>
        <p:spPr>
          <a:xfrm>
            <a:off x="340242" y="4996214"/>
            <a:ext cx="191386" cy="191386"/>
          </a:xfrm>
          <a:prstGeom prst="ellipse">
            <a:avLst/>
          </a:prstGeom>
          <a:solidFill>
            <a:srgbClr val="F4DF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DFE5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4D66D7C-6FAB-FC72-3A04-682C5895D0E6}"/>
              </a:ext>
            </a:extLst>
          </p:cNvPr>
          <p:cNvSpPr/>
          <p:nvPr/>
        </p:nvSpPr>
        <p:spPr>
          <a:xfrm>
            <a:off x="340242" y="3845257"/>
            <a:ext cx="191386" cy="191386"/>
          </a:xfrm>
          <a:prstGeom prst="ellipse">
            <a:avLst/>
          </a:prstGeom>
          <a:solidFill>
            <a:srgbClr val="F4DF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DFE5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712F40F-9028-E789-9015-40F6B91735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380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8D4F6C2-2AC4-3344-870A-24904D673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3" t="9959" r="169" b="157"/>
          <a:stretch>
            <a:fillRect/>
          </a:stretch>
        </p:blipFill>
        <p:spPr>
          <a:xfrm>
            <a:off x="9349194" y="3669858"/>
            <a:ext cx="2842806" cy="3210581"/>
          </a:xfrm>
          <a:custGeom>
            <a:avLst/>
            <a:gdLst>
              <a:gd name="connsiteX0" fmla="*/ 2692797 w 2842806"/>
              <a:gd name="connsiteY0" fmla="*/ 0 h 3210581"/>
              <a:gd name="connsiteX1" fmla="*/ 2842806 w 2842806"/>
              <a:gd name="connsiteY1" fmla="*/ 7878 h 3210581"/>
              <a:gd name="connsiteX2" fmla="*/ 2842806 w 2842806"/>
              <a:gd name="connsiteY2" fmla="*/ 1795546 h 3210581"/>
              <a:gd name="connsiteX3" fmla="*/ 2692797 w 2842806"/>
              <a:gd name="connsiteY3" fmla="*/ 1779820 h 3210581"/>
              <a:gd name="connsiteX4" fmla="*/ 1711586 w 2842806"/>
              <a:gd name="connsiteY4" fmla="*/ 2800148 h 3210581"/>
              <a:gd name="connsiteX5" fmla="*/ 1788695 w 2842806"/>
              <a:gd name="connsiteY5" fmla="*/ 3197306 h 3210581"/>
              <a:gd name="connsiteX6" fmla="*/ 1795624 w 2842806"/>
              <a:gd name="connsiteY6" fmla="*/ 3210581 h 3210581"/>
              <a:gd name="connsiteX7" fmla="*/ 32122 w 2842806"/>
              <a:gd name="connsiteY7" fmla="*/ 3210581 h 3210581"/>
              <a:gd name="connsiteX8" fmla="*/ 13903 w 2842806"/>
              <a:gd name="connsiteY8" fmla="*/ 3086448 h 3210581"/>
              <a:gd name="connsiteX9" fmla="*/ 0 w 2842806"/>
              <a:gd name="connsiteY9" fmla="*/ 2800148 h 3210581"/>
              <a:gd name="connsiteX10" fmla="*/ 2692797 w 2842806"/>
              <a:gd name="connsiteY10" fmla="*/ 0 h 321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2806" h="3210581">
                <a:moveTo>
                  <a:pt x="2692797" y="0"/>
                </a:moveTo>
                <a:lnTo>
                  <a:pt x="2842806" y="7878"/>
                </a:lnTo>
                <a:lnTo>
                  <a:pt x="2842806" y="1795546"/>
                </a:lnTo>
                <a:lnTo>
                  <a:pt x="2692797" y="1779820"/>
                </a:lnTo>
                <a:cubicBezTo>
                  <a:pt x="2150888" y="1779820"/>
                  <a:pt x="1711586" y="2236636"/>
                  <a:pt x="1711586" y="2800148"/>
                </a:cubicBezTo>
                <a:cubicBezTo>
                  <a:pt x="1711586" y="2941027"/>
                  <a:pt x="1739043" y="3075236"/>
                  <a:pt x="1788695" y="3197306"/>
                </a:cubicBezTo>
                <a:lnTo>
                  <a:pt x="1795624" y="3210581"/>
                </a:lnTo>
                <a:lnTo>
                  <a:pt x="32122" y="3210581"/>
                </a:lnTo>
                <a:lnTo>
                  <a:pt x="13903" y="3086448"/>
                </a:lnTo>
                <a:cubicBezTo>
                  <a:pt x="4710" y="2992314"/>
                  <a:pt x="0" y="2896803"/>
                  <a:pt x="0" y="2800148"/>
                </a:cubicBezTo>
                <a:cubicBezTo>
                  <a:pt x="0" y="1253669"/>
                  <a:pt x="1205606" y="0"/>
                  <a:pt x="269279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248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66FF"/>
            </a:gs>
            <a:gs pos="100000">
              <a:schemeClr val="accent5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15124D11-D720-835A-5AF8-ACC8A0B57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2593" r="1493" b="1852"/>
          <a:stretch/>
        </p:blipFill>
        <p:spPr>
          <a:xfrm>
            <a:off x="-405516" y="0"/>
            <a:ext cx="12192000" cy="6858000"/>
          </a:xfrm>
          <a:custGeom>
            <a:avLst/>
            <a:gdLst>
              <a:gd name="connsiteX0" fmla="*/ 4384273 w 12192000"/>
              <a:gd name="connsiteY0" fmla="*/ 1149349 h 6858000"/>
              <a:gd name="connsiteX1" fmla="*/ 5108276 w 12192000"/>
              <a:gd name="connsiteY1" fmla="*/ 2060434 h 6858000"/>
              <a:gd name="connsiteX2" fmla="*/ 5106140 w 12192000"/>
              <a:gd name="connsiteY2" fmla="*/ 2087114 h 6858000"/>
              <a:gd name="connsiteX3" fmla="*/ 5108276 w 12192000"/>
              <a:gd name="connsiteY3" fmla="*/ 2113794 h 6858000"/>
              <a:gd name="connsiteX4" fmla="*/ 5108276 w 12192000"/>
              <a:gd name="connsiteY4" fmla="*/ 6554297 h 6858000"/>
              <a:gd name="connsiteX5" fmla="*/ 4866937 w 12192000"/>
              <a:gd name="connsiteY5" fmla="*/ 6857998 h 6858000"/>
              <a:gd name="connsiteX6" fmla="*/ 3901610 w 12192000"/>
              <a:gd name="connsiteY6" fmla="*/ 6857998 h 6858000"/>
              <a:gd name="connsiteX7" fmla="*/ 3660270 w 12192000"/>
              <a:gd name="connsiteY7" fmla="*/ 6554297 h 6858000"/>
              <a:gd name="connsiteX8" fmla="*/ 3660270 w 12192000"/>
              <a:gd name="connsiteY8" fmla="*/ 2113794 h 6858000"/>
              <a:gd name="connsiteX9" fmla="*/ 3662407 w 12192000"/>
              <a:gd name="connsiteY9" fmla="*/ 2087114 h 6858000"/>
              <a:gd name="connsiteX10" fmla="*/ 3660270 w 12192000"/>
              <a:gd name="connsiteY10" fmla="*/ 2060434 h 6858000"/>
              <a:gd name="connsiteX11" fmla="*/ 4384273 w 12192000"/>
              <a:gd name="connsiteY11" fmla="*/ 1149349 h 6858000"/>
              <a:gd name="connsiteX12" fmla="*/ 5460481 w 12192000"/>
              <a:gd name="connsiteY12" fmla="*/ 0 h 6858000"/>
              <a:gd name="connsiteX13" fmla="*/ 6425848 w 12192000"/>
              <a:gd name="connsiteY13" fmla="*/ 0 h 6858000"/>
              <a:gd name="connsiteX14" fmla="*/ 6474466 w 12192000"/>
              <a:gd name="connsiteY14" fmla="*/ 5194 h 6858000"/>
              <a:gd name="connsiteX15" fmla="*/ 6667168 w 12192000"/>
              <a:gd name="connsiteY15" fmla="*/ 255729 h 6858000"/>
              <a:gd name="connsiteX16" fmla="*/ 6667168 w 12192000"/>
              <a:gd name="connsiteY16" fmla="*/ 3994841 h 6858000"/>
              <a:gd name="connsiteX17" fmla="*/ 6665030 w 12192000"/>
              <a:gd name="connsiteY17" fmla="*/ 4017306 h 6858000"/>
              <a:gd name="connsiteX18" fmla="*/ 6667168 w 12192000"/>
              <a:gd name="connsiteY18" fmla="*/ 4039773 h 6858000"/>
              <a:gd name="connsiteX19" fmla="*/ 5943164 w 12192000"/>
              <a:gd name="connsiteY19" fmla="*/ 4806949 h 6858000"/>
              <a:gd name="connsiteX20" fmla="*/ 5219160 w 12192000"/>
              <a:gd name="connsiteY20" fmla="*/ 4039773 h 6858000"/>
              <a:gd name="connsiteX21" fmla="*/ 5221297 w 12192000"/>
              <a:gd name="connsiteY21" fmla="*/ 4017306 h 6858000"/>
              <a:gd name="connsiteX22" fmla="*/ 5219160 w 12192000"/>
              <a:gd name="connsiteY22" fmla="*/ 3994841 h 6858000"/>
              <a:gd name="connsiteX23" fmla="*/ 5219160 w 12192000"/>
              <a:gd name="connsiteY23" fmla="*/ 255729 h 6858000"/>
              <a:gd name="connsiteX24" fmla="*/ 5411862 w 12192000"/>
              <a:gd name="connsiteY24" fmla="*/ 5194 h 6858000"/>
              <a:gd name="connsiteX25" fmla="*/ 0 w 12192000"/>
              <a:gd name="connsiteY25" fmla="*/ 0 h 6858000"/>
              <a:gd name="connsiteX26" fmla="*/ 405516 w 12192000"/>
              <a:gd name="connsiteY26" fmla="*/ 0 h 6858000"/>
              <a:gd name="connsiteX27" fmla="*/ 405516 w 12192000"/>
              <a:gd name="connsiteY27" fmla="*/ 6857999 h 6858000"/>
              <a:gd name="connsiteX28" fmla="*/ 5460498 w 12192000"/>
              <a:gd name="connsiteY28" fmla="*/ 6857999 h 6858000"/>
              <a:gd name="connsiteX29" fmla="*/ 5219158 w 12192000"/>
              <a:gd name="connsiteY29" fmla="*/ 6623044 h 6858000"/>
              <a:gd name="connsiteX30" fmla="*/ 5219158 w 12192000"/>
              <a:gd name="connsiteY30" fmla="*/ 5334004 h 6858000"/>
              <a:gd name="connsiteX31" fmla="*/ 5460498 w 12192000"/>
              <a:gd name="connsiteY31" fmla="*/ 5099049 h 6858000"/>
              <a:gd name="connsiteX32" fmla="*/ 6425827 w 12192000"/>
              <a:gd name="connsiteY32" fmla="*/ 5099049 h 6858000"/>
              <a:gd name="connsiteX33" fmla="*/ 6667166 w 12192000"/>
              <a:gd name="connsiteY33" fmla="*/ 5334004 h 6858000"/>
              <a:gd name="connsiteX34" fmla="*/ 6667166 w 12192000"/>
              <a:gd name="connsiteY34" fmla="*/ 6623044 h 6858000"/>
              <a:gd name="connsiteX35" fmla="*/ 6425827 w 12192000"/>
              <a:gd name="connsiteY35" fmla="*/ 6857999 h 6858000"/>
              <a:gd name="connsiteX36" fmla="*/ 7019393 w 12192000"/>
              <a:gd name="connsiteY36" fmla="*/ 6857999 h 6858000"/>
              <a:gd name="connsiteX37" fmla="*/ 6778054 w 12192000"/>
              <a:gd name="connsiteY37" fmla="*/ 6625240 h 6858000"/>
              <a:gd name="connsiteX38" fmla="*/ 6778054 w 12192000"/>
              <a:gd name="connsiteY38" fmla="*/ 3222007 h 6858000"/>
              <a:gd name="connsiteX39" fmla="*/ 6780191 w 12192000"/>
              <a:gd name="connsiteY39" fmla="*/ 3201560 h 6858000"/>
              <a:gd name="connsiteX40" fmla="*/ 6778054 w 12192000"/>
              <a:gd name="connsiteY40" fmla="*/ 3181112 h 6858000"/>
              <a:gd name="connsiteX41" fmla="*/ 7502057 w 12192000"/>
              <a:gd name="connsiteY41" fmla="*/ 2482848 h 6858000"/>
              <a:gd name="connsiteX42" fmla="*/ 8226061 w 12192000"/>
              <a:gd name="connsiteY42" fmla="*/ 3181112 h 6858000"/>
              <a:gd name="connsiteX43" fmla="*/ 8223924 w 12192000"/>
              <a:gd name="connsiteY43" fmla="*/ 3201560 h 6858000"/>
              <a:gd name="connsiteX44" fmla="*/ 8226061 w 12192000"/>
              <a:gd name="connsiteY44" fmla="*/ 3222007 h 6858000"/>
              <a:gd name="connsiteX45" fmla="*/ 8226061 w 12192000"/>
              <a:gd name="connsiteY45" fmla="*/ 6625240 h 6858000"/>
              <a:gd name="connsiteX46" fmla="*/ 7984721 w 12192000"/>
              <a:gd name="connsiteY46" fmla="*/ 6857999 h 6858000"/>
              <a:gd name="connsiteX47" fmla="*/ 12192000 w 12192000"/>
              <a:gd name="connsiteY47" fmla="*/ 6857999 h 6858000"/>
              <a:gd name="connsiteX48" fmla="*/ 12192000 w 12192000"/>
              <a:gd name="connsiteY48" fmla="*/ 6858000 h 6858000"/>
              <a:gd name="connsiteX49" fmla="*/ 0 w 12192000"/>
              <a:gd name="connsiteY4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6858000">
                <a:moveTo>
                  <a:pt x="4384273" y="1149349"/>
                </a:moveTo>
                <a:cubicBezTo>
                  <a:pt x="4784128" y="1149349"/>
                  <a:pt x="5108276" y="1557255"/>
                  <a:pt x="5108276" y="2060434"/>
                </a:cubicBezTo>
                <a:lnTo>
                  <a:pt x="5106140" y="2087114"/>
                </a:lnTo>
                <a:lnTo>
                  <a:pt x="5108276" y="2113794"/>
                </a:lnTo>
                <a:lnTo>
                  <a:pt x="5108276" y="6554297"/>
                </a:lnTo>
                <a:cubicBezTo>
                  <a:pt x="5108276" y="6722026"/>
                  <a:pt x="5000225" y="6857998"/>
                  <a:pt x="4866937" y="6857998"/>
                </a:cubicBezTo>
                <a:lnTo>
                  <a:pt x="3901610" y="6857998"/>
                </a:lnTo>
                <a:cubicBezTo>
                  <a:pt x="3768321" y="6857998"/>
                  <a:pt x="3660270" y="6722026"/>
                  <a:pt x="3660270" y="6554297"/>
                </a:cubicBezTo>
                <a:lnTo>
                  <a:pt x="3660270" y="2113794"/>
                </a:lnTo>
                <a:lnTo>
                  <a:pt x="3662407" y="2087114"/>
                </a:lnTo>
                <a:lnTo>
                  <a:pt x="3660270" y="2060434"/>
                </a:lnTo>
                <a:cubicBezTo>
                  <a:pt x="3660270" y="1557255"/>
                  <a:pt x="3984417" y="1149349"/>
                  <a:pt x="4384273" y="1149349"/>
                </a:cubicBezTo>
                <a:close/>
                <a:moveTo>
                  <a:pt x="5460481" y="0"/>
                </a:moveTo>
                <a:lnTo>
                  <a:pt x="6425848" y="0"/>
                </a:lnTo>
                <a:lnTo>
                  <a:pt x="6474466" y="5194"/>
                </a:lnTo>
                <a:cubicBezTo>
                  <a:pt x="6584441" y="29040"/>
                  <a:pt x="6667168" y="132147"/>
                  <a:pt x="6667168" y="255729"/>
                </a:cubicBezTo>
                <a:lnTo>
                  <a:pt x="6667168" y="3994841"/>
                </a:lnTo>
                <a:lnTo>
                  <a:pt x="6665030" y="4017306"/>
                </a:lnTo>
                <a:lnTo>
                  <a:pt x="6667168" y="4039773"/>
                </a:lnTo>
                <a:cubicBezTo>
                  <a:pt x="6667168" y="4463473"/>
                  <a:pt x="6343020" y="4806949"/>
                  <a:pt x="5943164" y="4806949"/>
                </a:cubicBezTo>
                <a:cubicBezTo>
                  <a:pt x="5543308" y="4806949"/>
                  <a:pt x="5219160" y="4463473"/>
                  <a:pt x="5219160" y="4039773"/>
                </a:cubicBezTo>
                <a:lnTo>
                  <a:pt x="5221297" y="4017306"/>
                </a:lnTo>
                <a:lnTo>
                  <a:pt x="5219160" y="3994841"/>
                </a:lnTo>
                <a:lnTo>
                  <a:pt x="5219160" y="255729"/>
                </a:lnTo>
                <a:cubicBezTo>
                  <a:pt x="5219160" y="132147"/>
                  <a:pt x="5301888" y="29040"/>
                  <a:pt x="5411862" y="5194"/>
                </a:cubicBezTo>
                <a:close/>
                <a:moveTo>
                  <a:pt x="0" y="0"/>
                </a:moveTo>
                <a:lnTo>
                  <a:pt x="405516" y="0"/>
                </a:lnTo>
                <a:lnTo>
                  <a:pt x="405516" y="6857999"/>
                </a:lnTo>
                <a:lnTo>
                  <a:pt x="5460498" y="6857999"/>
                </a:lnTo>
                <a:cubicBezTo>
                  <a:pt x="5327210" y="6857999"/>
                  <a:pt x="5219158" y="6752806"/>
                  <a:pt x="5219158" y="6623044"/>
                </a:cubicBezTo>
                <a:lnTo>
                  <a:pt x="5219158" y="5334004"/>
                </a:lnTo>
                <a:cubicBezTo>
                  <a:pt x="5219158" y="5204242"/>
                  <a:pt x="5327210" y="5099049"/>
                  <a:pt x="5460498" y="5099049"/>
                </a:cubicBezTo>
                <a:lnTo>
                  <a:pt x="6425827" y="5099049"/>
                </a:lnTo>
                <a:cubicBezTo>
                  <a:pt x="6559115" y="5099049"/>
                  <a:pt x="6667166" y="5204242"/>
                  <a:pt x="6667166" y="5334004"/>
                </a:cubicBezTo>
                <a:lnTo>
                  <a:pt x="6667166" y="6623044"/>
                </a:lnTo>
                <a:cubicBezTo>
                  <a:pt x="6667166" y="6752806"/>
                  <a:pt x="6559115" y="6857999"/>
                  <a:pt x="6425827" y="6857999"/>
                </a:cubicBezTo>
                <a:lnTo>
                  <a:pt x="7019393" y="6857999"/>
                </a:lnTo>
                <a:cubicBezTo>
                  <a:pt x="6886105" y="6857999"/>
                  <a:pt x="6778054" y="6753789"/>
                  <a:pt x="6778054" y="6625240"/>
                </a:cubicBezTo>
                <a:lnTo>
                  <a:pt x="6778054" y="3222007"/>
                </a:lnTo>
                <a:lnTo>
                  <a:pt x="6780191" y="3201560"/>
                </a:lnTo>
                <a:lnTo>
                  <a:pt x="6778054" y="3181112"/>
                </a:lnTo>
                <a:cubicBezTo>
                  <a:pt x="6778054" y="2795472"/>
                  <a:pt x="7102201" y="2482848"/>
                  <a:pt x="7502057" y="2482848"/>
                </a:cubicBezTo>
                <a:cubicBezTo>
                  <a:pt x="7901913" y="2482848"/>
                  <a:pt x="8226061" y="2795472"/>
                  <a:pt x="8226061" y="3181112"/>
                </a:cubicBezTo>
                <a:lnTo>
                  <a:pt x="8223924" y="3201560"/>
                </a:lnTo>
                <a:lnTo>
                  <a:pt x="8226061" y="3222007"/>
                </a:lnTo>
                <a:lnTo>
                  <a:pt x="8226061" y="6625240"/>
                </a:lnTo>
                <a:cubicBezTo>
                  <a:pt x="8226061" y="6753789"/>
                  <a:pt x="8118009" y="6857999"/>
                  <a:pt x="7984721" y="6857999"/>
                </a:cubicBezTo>
                <a:lnTo>
                  <a:pt x="12192000" y="6857999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0ADE85DE-4249-5C26-7312-FA8DC2591648}"/>
              </a:ext>
            </a:extLst>
          </p:cNvPr>
          <p:cNvSpPr/>
          <p:nvPr/>
        </p:nvSpPr>
        <p:spPr>
          <a:xfrm>
            <a:off x="-437322" y="0"/>
            <a:ext cx="4373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D3D18B4-DCBC-1E64-E9F0-875C9B3AE4B6}"/>
              </a:ext>
            </a:extLst>
          </p:cNvPr>
          <p:cNvSpPr txBox="1"/>
          <p:nvPr/>
        </p:nvSpPr>
        <p:spPr>
          <a:xfrm>
            <a:off x="6249726" y="1144988"/>
            <a:ext cx="217163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上海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D2BB5C5-1939-1FF7-59E1-BFE4BEE70620}"/>
              </a:ext>
            </a:extLst>
          </p:cNvPr>
          <p:cNvSpPr txBox="1"/>
          <p:nvPr/>
        </p:nvSpPr>
        <p:spPr>
          <a:xfrm>
            <a:off x="6251923" y="550206"/>
            <a:ext cx="220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u="sng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ShangHai</a:t>
            </a:r>
            <a:endParaRPr lang="zh-CN" altLang="en-US" sz="4000" i="1" u="sng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B4BC73F-4D3B-383D-D05A-B3FC6353FD42}"/>
              </a:ext>
            </a:extLst>
          </p:cNvPr>
          <p:cNvSpPr txBox="1"/>
          <p:nvPr/>
        </p:nvSpPr>
        <p:spPr>
          <a:xfrm>
            <a:off x="166977" y="1698986"/>
            <a:ext cx="25555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上海同学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王坤，常天宇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郝艺博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042953-8E7C-74D1-99A1-2017CB69B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4608" l="9848" r="89899">
                        <a14:foregroundMark x1="32828" y1="94608" x2="32828" y2="94608"/>
                        <a14:backgroundMark x1="50000" y1="76471" x2="50000" y2="76471"/>
                        <a14:backgroundMark x1="41162" y1="97059" x2="41162" y2="97059"/>
                        <a14:backgroundMark x1="36111" y1="99020" x2="36111" y2="990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114" y="2024705"/>
            <a:ext cx="889617" cy="456557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8C07B4AD-29E0-B0A8-BC37-5F5D7CA02B44}"/>
              </a:ext>
            </a:extLst>
          </p:cNvPr>
          <p:cNvSpPr txBox="1"/>
          <p:nvPr/>
        </p:nvSpPr>
        <p:spPr>
          <a:xfrm>
            <a:off x="166977" y="4032272"/>
            <a:ext cx="306045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上海打卡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外滩，东方明珠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上海迪士尼乐园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世纪公园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9DA9635-F187-B6AA-8A7C-0C1064B72B69}"/>
              </a:ext>
            </a:extLst>
          </p:cNvPr>
          <p:cNvSpPr txBox="1"/>
          <p:nvPr/>
        </p:nvSpPr>
        <p:spPr>
          <a:xfrm>
            <a:off x="8186234" y="2403080"/>
            <a:ext cx="41344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上海特色：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建筑特色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融合了哥特式、罗马式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、巴洛克式等多种建筑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风格，是上海的重要历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史地标。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美食特色：</a:t>
            </a:r>
            <a:endParaRPr lang="en-US" altLang="zh-CN" sz="2800" i="1" u="sng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生煎包，葱油饼，小笼包</a:t>
            </a:r>
          </a:p>
          <a:p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4966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3B06C67-878A-7A80-4E6F-FD94C823E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"/>
            <a:ext cx="12191998" cy="6858002"/>
          </a:xfrm>
          <a:custGeom>
            <a:avLst/>
            <a:gdLst>
              <a:gd name="connsiteX0" fmla="*/ 7028068 w 12191998"/>
              <a:gd name="connsiteY0" fmla="*/ 2 h 6858002"/>
              <a:gd name="connsiteX1" fmla="*/ 7967887 w 12191998"/>
              <a:gd name="connsiteY1" fmla="*/ 2 h 6858002"/>
              <a:gd name="connsiteX2" fmla="*/ 8015224 w 12191998"/>
              <a:gd name="connsiteY2" fmla="*/ 7412 h 6858002"/>
              <a:gd name="connsiteX3" fmla="*/ 8202827 w 12191998"/>
              <a:gd name="connsiteY3" fmla="*/ 364848 h 6858002"/>
              <a:gd name="connsiteX4" fmla="*/ 8202827 w 12191998"/>
              <a:gd name="connsiteY4" fmla="*/ 5699379 h 6858002"/>
              <a:gd name="connsiteX5" fmla="*/ 8200746 w 12191998"/>
              <a:gd name="connsiteY5" fmla="*/ 5731430 h 6858002"/>
              <a:gd name="connsiteX6" fmla="*/ 8202827 w 12191998"/>
              <a:gd name="connsiteY6" fmla="*/ 5763482 h 6858002"/>
              <a:gd name="connsiteX7" fmla="*/ 7497977 w 12191998"/>
              <a:gd name="connsiteY7" fmla="*/ 6858001 h 6858002"/>
              <a:gd name="connsiteX8" fmla="*/ 6793127 w 12191998"/>
              <a:gd name="connsiteY8" fmla="*/ 5763482 h 6858002"/>
              <a:gd name="connsiteX9" fmla="*/ 6795207 w 12191998"/>
              <a:gd name="connsiteY9" fmla="*/ 5731430 h 6858002"/>
              <a:gd name="connsiteX10" fmla="*/ 6793127 w 12191998"/>
              <a:gd name="connsiteY10" fmla="*/ 5699379 h 6858002"/>
              <a:gd name="connsiteX11" fmla="*/ 6793127 w 12191998"/>
              <a:gd name="connsiteY11" fmla="*/ 364848 h 6858002"/>
              <a:gd name="connsiteX12" fmla="*/ 6980731 w 12191998"/>
              <a:gd name="connsiteY12" fmla="*/ 7412 h 6858002"/>
              <a:gd name="connsiteX13" fmla="*/ 5486487 w 12191998"/>
              <a:gd name="connsiteY13" fmla="*/ 2 h 6858002"/>
              <a:gd name="connsiteX14" fmla="*/ 6308013 w 12191998"/>
              <a:gd name="connsiteY14" fmla="*/ 2 h 6858002"/>
              <a:gd name="connsiteX15" fmla="*/ 6349398 w 12191998"/>
              <a:gd name="connsiteY15" fmla="*/ 6395 h 6858002"/>
              <a:gd name="connsiteX16" fmla="*/ 6513391 w 12191998"/>
              <a:gd name="connsiteY16" fmla="*/ 314722 h 6858002"/>
              <a:gd name="connsiteX17" fmla="*/ 6513391 w 12191998"/>
              <a:gd name="connsiteY17" fmla="*/ 4916334 h 6858002"/>
              <a:gd name="connsiteX18" fmla="*/ 6511572 w 12191998"/>
              <a:gd name="connsiteY18" fmla="*/ 4943981 h 6858002"/>
              <a:gd name="connsiteX19" fmla="*/ 6513391 w 12191998"/>
              <a:gd name="connsiteY19" fmla="*/ 4971630 h 6858002"/>
              <a:gd name="connsiteX20" fmla="*/ 5897251 w 12191998"/>
              <a:gd name="connsiteY20" fmla="*/ 5915771 h 6858002"/>
              <a:gd name="connsiteX21" fmla="*/ 5281109 w 12191998"/>
              <a:gd name="connsiteY21" fmla="*/ 4971630 h 6858002"/>
              <a:gd name="connsiteX22" fmla="*/ 5282926 w 12191998"/>
              <a:gd name="connsiteY22" fmla="*/ 4943981 h 6858002"/>
              <a:gd name="connsiteX23" fmla="*/ 5281109 w 12191998"/>
              <a:gd name="connsiteY23" fmla="*/ 4916334 h 6858002"/>
              <a:gd name="connsiteX24" fmla="*/ 5281109 w 12191998"/>
              <a:gd name="connsiteY24" fmla="*/ 314722 h 6858002"/>
              <a:gd name="connsiteX25" fmla="*/ 5445102 w 12191998"/>
              <a:gd name="connsiteY25" fmla="*/ 6395 h 6858002"/>
              <a:gd name="connsiteX26" fmla="*/ 7967872 w 12191998"/>
              <a:gd name="connsiteY26" fmla="*/ 0 h 6858002"/>
              <a:gd name="connsiteX27" fmla="*/ 12191998 w 12191998"/>
              <a:gd name="connsiteY27" fmla="*/ 0 h 6858002"/>
              <a:gd name="connsiteX28" fmla="*/ 12191998 w 12191998"/>
              <a:gd name="connsiteY28" fmla="*/ 2 h 6858002"/>
              <a:gd name="connsiteX29" fmla="*/ 7967887 w 12191998"/>
              <a:gd name="connsiteY29" fmla="*/ 2 h 6858002"/>
              <a:gd name="connsiteX30" fmla="*/ 0 w 12191998"/>
              <a:gd name="connsiteY30" fmla="*/ 0 h 6858002"/>
              <a:gd name="connsiteX31" fmla="*/ 7028082 w 12191998"/>
              <a:gd name="connsiteY31" fmla="*/ 0 h 6858002"/>
              <a:gd name="connsiteX32" fmla="*/ 7028068 w 12191998"/>
              <a:gd name="connsiteY32" fmla="*/ 2 h 6858002"/>
              <a:gd name="connsiteX33" fmla="*/ 6308013 w 12191998"/>
              <a:gd name="connsiteY33" fmla="*/ 2 h 6858002"/>
              <a:gd name="connsiteX34" fmla="*/ 6308006 w 12191998"/>
              <a:gd name="connsiteY34" fmla="*/ 1 h 6858002"/>
              <a:gd name="connsiteX35" fmla="*/ 5486493 w 12191998"/>
              <a:gd name="connsiteY35" fmla="*/ 1 h 6858002"/>
              <a:gd name="connsiteX36" fmla="*/ 5486487 w 12191998"/>
              <a:gd name="connsiteY36" fmla="*/ 2 h 6858002"/>
              <a:gd name="connsiteX37" fmla="*/ 4795986 w 12191998"/>
              <a:gd name="connsiteY37" fmla="*/ 2 h 6858002"/>
              <a:gd name="connsiteX38" fmla="*/ 5001372 w 12191998"/>
              <a:gd name="connsiteY38" fmla="*/ 256347 h 6858002"/>
              <a:gd name="connsiteX39" fmla="*/ 5001372 w 12191998"/>
              <a:gd name="connsiteY39" fmla="*/ 4004435 h 6858002"/>
              <a:gd name="connsiteX40" fmla="*/ 4999553 w 12191998"/>
              <a:gd name="connsiteY40" fmla="*/ 4026954 h 6858002"/>
              <a:gd name="connsiteX41" fmla="*/ 5001372 w 12191998"/>
              <a:gd name="connsiteY41" fmla="*/ 4049474 h 6858002"/>
              <a:gd name="connsiteX42" fmla="*/ 4385230 w 12191998"/>
              <a:gd name="connsiteY42" fmla="*/ 4818492 h 6858002"/>
              <a:gd name="connsiteX43" fmla="*/ 3769089 w 12191998"/>
              <a:gd name="connsiteY43" fmla="*/ 4049474 h 6858002"/>
              <a:gd name="connsiteX44" fmla="*/ 3770907 w 12191998"/>
              <a:gd name="connsiteY44" fmla="*/ 4026954 h 6858002"/>
              <a:gd name="connsiteX45" fmla="*/ 3769089 w 12191998"/>
              <a:gd name="connsiteY45" fmla="*/ 4004435 h 6858002"/>
              <a:gd name="connsiteX46" fmla="*/ 3769089 w 12191998"/>
              <a:gd name="connsiteY46" fmla="*/ 256347 h 6858002"/>
              <a:gd name="connsiteX47" fmla="*/ 3974473 w 12191998"/>
              <a:gd name="connsiteY47" fmla="*/ 2 h 6858002"/>
              <a:gd name="connsiteX48" fmla="*/ 2 w 12191998"/>
              <a:gd name="connsiteY48" fmla="*/ 2 h 6858002"/>
              <a:gd name="connsiteX49" fmla="*/ 2 w 12191998"/>
              <a:gd name="connsiteY49" fmla="*/ 6858002 h 6858002"/>
              <a:gd name="connsiteX50" fmla="*/ 0 w 12191998"/>
              <a:gd name="connsiteY50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2191998" h="6858002">
                <a:moveTo>
                  <a:pt x="7028068" y="2"/>
                </a:moveTo>
                <a:lnTo>
                  <a:pt x="7967887" y="2"/>
                </a:lnTo>
                <a:lnTo>
                  <a:pt x="8015224" y="7412"/>
                </a:lnTo>
                <a:cubicBezTo>
                  <a:pt x="8122289" y="41433"/>
                  <a:pt x="8202827" y="188536"/>
                  <a:pt x="8202827" y="364848"/>
                </a:cubicBezTo>
                <a:lnTo>
                  <a:pt x="8202827" y="5699379"/>
                </a:lnTo>
                <a:lnTo>
                  <a:pt x="8200746" y="5731430"/>
                </a:lnTo>
                <a:lnTo>
                  <a:pt x="8202827" y="5763482"/>
                </a:lnTo>
                <a:cubicBezTo>
                  <a:pt x="8202827" y="6367969"/>
                  <a:pt x="7887255" y="6858001"/>
                  <a:pt x="7497977" y="6858001"/>
                </a:cubicBezTo>
                <a:cubicBezTo>
                  <a:pt x="7108699" y="6858001"/>
                  <a:pt x="6793127" y="6367969"/>
                  <a:pt x="6793127" y="5763482"/>
                </a:cubicBezTo>
                <a:lnTo>
                  <a:pt x="6795207" y="5731430"/>
                </a:lnTo>
                <a:lnTo>
                  <a:pt x="6793127" y="5699379"/>
                </a:lnTo>
                <a:lnTo>
                  <a:pt x="6793127" y="364848"/>
                </a:lnTo>
                <a:cubicBezTo>
                  <a:pt x="6793127" y="188536"/>
                  <a:pt x="6873666" y="41433"/>
                  <a:pt x="6980731" y="7412"/>
                </a:cubicBezTo>
                <a:close/>
                <a:moveTo>
                  <a:pt x="5486487" y="2"/>
                </a:moveTo>
                <a:lnTo>
                  <a:pt x="6308013" y="2"/>
                </a:lnTo>
                <a:lnTo>
                  <a:pt x="6349398" y="6395"/>
                </a:lnTo>
                <a:cubicBezTo>
                  <a:pt x="6442989" y="35742"/>
                  <a:pt x="6513391" y="162633"/>
                  <a:pt x="6513391" y="314722"/>
                </a:cubicBezTo>
                <a:lnTo>
                  <a:pt x="6513391" y="4916334"/>
                </a:lnTo>
                <a:lnTo>
                  <a:pt x="6511572" y="4943981"/>
                </a:lnTo>
                <a:lnTo>
                  <a:pt x="6513391" y="4971630"/>
                </a:lnTo>
                <a:cubicBezTo>
                  <a:pt x="6513391" y="5493065"/>
                  <a:pt x="6237535" y="5915771"/>
                  <a:pt x="5897251" y="5915771"/>
                </a:cubicBezTo>
                <a:cubicBezTo>
                  <a:pt x="5556964" y="5915771"/>
                  <a:pt x="5281109" y="5493065"/>
                  <a:pt x="5281109" y="4971630"/>
                </a:cubicBezTo>
                <a:lnTo>
                  <a:pt x="5282926" y="4943981"/>
                </a:lnTo>
                <a:lnTo>
                  <a:pt x="5281109" y="4916334"/>
                </a:lnTo>
                <a:lnTo>
                  <a:pt x="5281109" y="314722"/>
                </a:lnTo>
                <a:cubicBezTo>
                  <a:pt x="5281109" y="162633"/>
                  <a:pt x="5351511" y="35742"/>
                  <a:pt x="5445102" y="6395"/>
                </a:cubicBezTo>
                <a:close/>
                <a:moveTo>
                  <a:pt x="7967872" y="0"/>
                </a:moveTo>
                <a:lnTo>
                  <a:pt x="12191998" y="0"/>
                </a:lnTo>
                <a:lnTo>
                  <a:pt x="12191998" y="2"/>
                </a:lnTo>
                <a:lnTo>
                  <a:pt x="7967887" y="2"/>
                </a:lnTo>
                <a:close/>
                <a:moveTo>
                  <a:pt x="0" y="0"/>
                </a:moveTo>
                <a:lnTo>
                  <a:pt x="7028082" y="0"/>
                </a:lnTo>
                <a:lnTo>
                  <a:pt x="7028068" y="2"/>
                </a:lnTo>
                <a:lnTo>
                  <a:pt x="6308013" y="2"/>
                </a:lnTo>
                <a:lnTo>
                  <a:pt x="6308006" y="1"/>
                </a:lnTo>
                <a:lnTo>
                  <a:pt x="5486493" y="1"/>
                </a:lnTo>
                <a:lnTo>
                  <a:pt x="5486487" y="2"/>
                </a:lnTo>
                <a:lnTo>
                  <a:pt x="4795986" y="2"/>
                </a:lnTo>
                <a:cubicBezTo>
                  <a:pt x="4909417" y="2"/>
                  <a:pt x="5001372" y="114772"/>
                  <a:pt x="5001372" y="256347"/>
                </a:cubicBezTo>
                <a:lnTo>
                  <a:pt x="5001372" y="4004435"/>
                </a:lnTo>
                <a:lnTo>
                  <a:pt x="4999553" y="4026954"/>
                </a:lnTo>
                <a:lnTo>
                  <a:pt x="5001372" y="4049474"/>
                </a:lnTo>
                <a:cubicBezTo>
                  <a:pt x="5001372" y="4474191"/>
                  <a:pt x="4725515" y="4818492"/>
                  <a:pt x="4385230" y="4818492"/>
                </a:cubicBezTo>
                <a:cubicBezTo>
                  <a:pt x="4044945" y="4818492"/>
                  <a:pt x="3769089" y="4474191"/>
                  <a:pt x="3769089" y="4049474"/>
                </a:cubicBezTo>
                <a:lnTo>
                  <a:pt x="3770907" y="4026954"/>
                </a:lnTo>
                <a:lnTo>
                  <a:pt x="3769089" y="4004435"/>
                </a:lnTo>
                <a:lnTo>
                  <a:pt x="3769089" y="256347"/>
                </a:lnTo>
                <a:cubicBezTo>
                  <a:pt x="3769089" y="114772"/>
                  <a:pt x="3861043" y="2"/>
                  <a:pt x="3974473" y="2"/>
                </a:cubicBezTo>
                <a:lnTo>
                  <a:pt x="2" y="2"/>
                </a:lnTo>
                <a:lnTo>
                  <a:pt x="2" y="6858002"/>
                </a:lnTo>
                <a:lnTo>
                  <a:pt x="0" y="6858002"/>
                </a:lnTo>
                <a:close/>
              </a:path>
            </a:pathLst>
          </a:custGeom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5EF2C12-2EDE-E98E-9DCE-ED87FB9BB490}"/>
              </a:ext>
            </a:extLst>
          </p:cNvPr>
          <p:cNvSpPr txBox="1"/>
          <p:nvPr/>
        </p:nvSpPr>
        <p:spPr>
          <a:xfrm>
            <a:off x="2006600" y="0"/>
            <a:ext cx="17658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accent5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天津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9F12808-CB72-9EFD-8099-8A770821DD53}"/>
              </a:ext>
            </a:extLst>
          </p:cNvPr>
          <p:cNvSpPr txBox="1"/>
          <p:nvPr/>
        </p:nvSpPr>
        <p:spPr>
          <a:xfrm>
            <a:off x="1871134" y="2800767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u="sng" dirty="0" err="1">
                <a:solidFill>
                  <a:schemeClr val="accent5">
                    <a:lumMod val="75000"/>
                  </a:schemeClr>
                </a:solidFill>
                <a:latin typeface="Bell MT" panose="02020503060305020303" pitchFamily="18" charset="0"/>
              </a:rPr>
              <a:t>TianJin</a:t>
            </a:r>
            <a:endParaRPr lang="zh-CN" altLang="en-US" sz="4000" i="1" u="sng" dirty="0">
              <a:solidFill>
                <a:schemeClr val="accent5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94E763-3588-F401-A9F8-033AC5116CCE}"/>
              </a:ext>
            </a:extLst>
          </p:cNvPr>
          <p:cNvSpPr txBox="1"/>
          <p:nvPr/>
        </p:nvSpPr>
        <p:spPr>
          <a:xfrm>
            <a:off x="1871134" y="4976756"/>
            <a:ext cx="2550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天津同学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马晨枫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8E1ED1C-17A2-2D12-B736-15A35878D068}"/>
              </a:ext>
            </a:extLst>
          </p:cNvPr>
          <p:cNvSpPr txBox="1"/>
          <p:nvPr/>
        </p:nvSpPr>
        <p:spPr>
          <a:xfrm>
            <a:off x="8584049" y="1400383"/>
            <a:ext cx="377539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天津美食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煎饼果子，狗不理包子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十八街麻花，锅巴菜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耳朵眼炸糕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84BCE97-DF8B-2FB5-1D9C-82198EE835AA}"/>
              </a:ext>
            </a:extLst>
          </p:cNvPr>
          <p:cNvSpPr txBox="1"/>
          <p:nvPr/>
        </p:nvSpPr>
        <p:spPr>
          <a:xfrm>
            <a:off x="8584049" y="4162300"/>
            <a:ext cx="305724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天津景色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五大道，古文化街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天津永乐桥摩天轮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大沽口炮台遗址</a:t>
            </a:r>
          </a:p>
        </p:txBody>
      </p:sp>
    </p:spTree>
    <p:extLst>
      <p:ext uri="{BB962C8B-B14F-4D97-AF65-F5344CB8AC3E}">
        <p14:creationId xmlns:p14="http://schemas.microsoft.com/office/powerpoint/2010/main" val="355771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971DC761-822E-E9C7-F8C1-4EFF3CA6F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/>
          <a:stretch>
            <a:fillRect/>
          </a:stretch>
        </p:blipFill>
        <p:spPr>
          <a:xfrm>
            <a:off x="727075" y="0"/>
            <a:ext cx="11537949" cy="6858000"/>
          </a:xfrm>
          <a:custGeom>
            <a:avLst/>
            <a:gdLst>
              <a:gd name="connsiteX0" fmla="*/ 3916307 w 11537949"/>
              <a:gd name="connsiteY0" fmla="*/ 4476750 h 6858000"/>
              <a:gd name="connsiteX1" fmla="*/ 4556518 w 11537949"/>
              <a:gd name="connsiteY1" fmla="*/ 4476750 h 6858000"/>
              <a:gd name="connsiteX2" fmla="*/ 4716575 w 11537949"/>
              <a:gd name="connsiteY2" fmla="*/ 4636807 h 6858000"/>
              <a:gd name="connsiteX3" fmla="*/ 4716575 w 11537949"/>
              <a:gd name="connsiteY3" fmla="*/ 6697943 h 6858000"/>
              <a:gd name="connsiteX4" fmla="*/ 4556518 w 11537949"/>
              <a:gd name="connsiteY4" fmla="*/ 6858000 h 6858000"/>
              <a:gd name="connsiteX5" fmla="*/ 3916307 w 11537949"/>
              <a:gd name="connsiteY5" fmla="*/ 6858000 h 6858000"/>
              <a:gd name="connsiteX6" fmla="*/ 3756250 w 11537949"/>
              <a:gd name="connsiteY6" fmla="*/ 6697943 h 6858000"/>
              <a:gd name="connsiteX7" fmla="*/ 3756250 w 11537949"/>
              <a:gd name="connsiteY7" fmla="*/ 4636807 h 6858000"/>
              <a:gd name="connsiteX8" fmla="*/ 3916307 w 11537949"/>
              <a:gd name="connsiteY8" fmla="*/ 4476750 h 6858000"/>
              <a:gd name="connsiteX9" fmla="*/ 6134031 w 11537949"/>
              <a:gd name="connsiteY9" fmla="*/ 3968750 h 6858000"/>
              <a:gd name="connsiteX10" fmla="*/ 6921423 w 11537949"/>
              <a:gd name="connsiteY10" fmla="*/ 3968750 h 6858000"/>
              <a:gd name="connsiteX11" fmla="*/ 7118277 w 11537949"/>
              <a:gd name="connsiteY11" fmla="*/ 4165604 h 6858000"/>
              <a:gd name="connsiteX12" fmla="*/ 7118277 w 11537949"/>
              <a:gd name="connsiteY12" fmla="*/ 6661146 h 6858000"/>
              <a:gd name="connsiteX13" fmla="*/ 6921423 w 11537949"/>
              <a:gd name="connsiteY13" fmla="*/ 6858000 h 6858000"/>
              <a:gd name="connsiteX14" fmla="*/ 6134031 w 11537949"/>
              <a:gd name="connsiteY14" fmla="*/ 6858000 h 6858000"/>
              <a:gd name="connsiteX15" fmla="*/ 5937177 w 11537949"/>
              <a:gd name="connsiteY15" fmla="*/ 6661146 h 6858000"/>
              <a:gd name="connsiteX16" fmla="*/ 5937177 w 11537949"/>
              <a:gd name="connsiteY16" fmla="*/ 4165604 h 6858000"/>
              <a:gd name="connsiteX17" fmla="*/ 6134031 w 11537949"/>
              <a:gd name="connsiteY17" fmla="*/ 3968750 h 6858000"/>
              <a:gd name="connsiteX18" fmla="*/ 6088545 w 11537949"/>
              <a:gd name="connsiteY18" fmla="*/ 1 h 6858000"/>
              <a:gd name="connsiteX19" fmla="*/ 6694007 w 11537949"/>
              <a:gd name="connsiteY19" fmla="*/ 1 h 6858000"/>
              <a:gd name="connsiteX20" fmla="*/ 6752926 w 11537949"/>
              <a:gd name="connsiteY20" fmla="*/ 10760 h 6858000"/>
              <a:gd name="connsiteX21" fmla="*/ 6845375 w 11537949"/>
              <a:gd name="connsiteY21" fmla="*/ 136914 h 6858000"/>
              <a:gd name="connsiteX22" fmla="*/ 6845375 w 11537949"/>
              <a:gd name="connsiteY22" fmla="*/ 3242656 h 6858000"/>
              <a:gd name="connsiteX23" fmla="*/ 6845141 w 11537949"/>
              <a:gd name="connsiteY23" fmla="*/ 3244763 h 6858000"/>
              <a:gd name="connsiteX24" fmla="*/ 6845375 w 11537949"/>
              <a:gd name="connsiteY24" fmla="*/ 3246869 h 6858000"/>
              <a:gd name="connsiteX25" fmla="*/ 6391276 w 11537949"/>
              <a:gd name="connsiteY25" fmla="*/ 3657600 h 6858000"/>
              <a:gd name="connsiteX26" fmla="*/ 5937177 w 11537949"/>
              <a:gd name="connsiteY26" fmla="*/ 3246869 h 6858000"/>
              <a:gd name="connsiteX27" fmla="*/ 5937412 w 11537949"/>
              <a:gd name="connsiteY27" fmla="*/ 3244763 h 6858000"/>
              <a:gd name="connsiteX28" fmla="*/ 5937177 w 11537949"/>
              <a:gd name="connsiteY28" fmla="*/ 3242656 h 6858000"/>
              <a:gd name="connsiteX29" fmla="*/ 5937177 w 11537949"/>
              <a:gd name="connsiteY29" fmla="*/ 136914 h 6858000"/>
              <a:gd name="connsiteX30" fmla="*/ 6029627 w 11537949"/>
              <a:gd name="connsiteY30" fmla="*/ 10760 h 6858000"/>
              <a:gd name="connsiteX31" fmla="*/ 4987696 w 11537949"/>
              <a:gd name="connsiteY31" fmla="*/ 1 h 6858000"/>
              <a:gd name="connsiteX32" fmla="*/ 5666056 w 11537949"/>
              <a:gd name="connsiteY32" fmla="*/ 1 h 6858000"/>
              <a:gd name="connsiteX33" fmla="*/ 5700234 w 11537949"/>
              <a:gd name="connsiteY33" fmla="*/ 4139 h 6858000"/>
              <a:gd name="connsiteX34" fmla="*/ 5835650 w 11537949"/>
              <a:gd name="connsiteY34" fmla="*/ 203706 h 6858000"/>
              <a:gd name="connsiteX35" fmla="*/ 5835650 w 11537949"/>
              <a:gd name="connsiteY35" fmla="*/ 4824577 h 6858000"/>
              <a:gd name="connsiteX36" fmla="*/ 5835387 w 11537949"/>
              <a:gd name="connsiteY36" fmla="*/ 4827712 h 6858000"/>
              <a:gd name="connsiteX37" fmla="*/ 5835650 w 11537949"/>
              <a:gd name="connsiteY37" fmla="*/ 4830845 h 6858000"/>
              <a:gd name="connsiteX38" fmla="*/ 5326877 w 11537949"/>
              <a:gd name="connsiteY38" fmla="*/ 5441950 h 6858000"/>
              <a:gd name="connsiteX39" fmla="*/ 4818103 w 11537949"/>
              <a:gd name="connsiteY39" fmla="*/ 4830845 h 6858000"/>
              <a:gd name="connsiteX40" fmla="*/ 4818366 w 11537949"/>
              <a:gd name="connsiteY40" fmla="*/ 4827712 h 6858000"/>
              <a:gd name="connsiteX41" fmla="*/ 4818103 w 11537949"/>
              <a:gd name="connsiteY41" fmla="*/ 4824577 h 6858000"/>
              <a:gd name="connsiteX42" fmla="*/ 4818103 w 11537949"/>
              <a:gd name="connsiteY42" fmla="*/ 203706 h 6858000"/>
              <a:gd name="connsiteX43" fmla="*/ 4953518 w 11537949"/>
              <a:gd name="connsiteY43" fmla="*/ 4139 h 6858000"/>
              <a:gd name="connsiteX44" fmla="*/ 3929471 w 11537949"/>
              <a:gd name="connsiteY44" fmla="*/ 1 h 6858000"/>
              <a:gd name="connsiteX45" fmla="*/ 4534931 w 11537949"/>
              <a:gd name="connsiteY45" fmla="*/ 1 h 6858000"/>
              <a:gd name="connsiteX46" fmla="*/ 4593850 w 11537949"/>
              <a:gd name="connsiteY46" fmla="*/ 12366 h 6858000"/>
              <a:gd name="connsiteX47" fmla="*/ 4686300 w 11537949"/>
              <a:gd name="connsiteY47" fmla="*/ 157356 h 6858000"/>
              <a:gd name="connsiteX48" fmla="*/ 4686300 w 11537949"/>
              <a:gd name="connsiteY48" fmla="*/ 3726803 h 6858000"/>
              <a:gd name="connsiteX49" fmla="*/ 4686066 w 11537949"/>
              <a:gd name="connsiteY49" fmla="*/ 3729224 h 6858000"/>
              <a:gd name="connsiteX50" fmla="*/ 4686300 w 11537949"/>
              <a:gd name="connsiteY50" fmla="*/ 3731645 h 6858000"/>
              <a:gd name="connsiteX51" fmla="*/ 4232202 w 11537949"/>
              <a:gd name="connsiteY51" fmla="*/ 4203700 h 6858000"/>
              <a:gd name="connsiteX52" fmla="*/ 3778102 w 11537949"/>
              <a:gd name="connsiteY52" fmla="*/ 3731645 h 6858000"/>
              <a:gd name="connsiteX53" fmla="*/ 3778337 w 11537949"/>
              <a:gd name="connsiteY53" fmla="*/ 3729224 h 6858000"/>
              <a:gd name="connsiteX54" fmla="*/ 3778102 w 11537949"/>
              <a:gd name="connsiteY54" fmla="*/ 3726803 h 6858000"/>
              <a:gd name="connsiteX55" fmla="*/ 3778102 w 11537949"/>
              <a:gd name="connsiteY55" fmla="*/ 157356 h 6858000"/>
              <a:gd name="connsiteX56" fmla="*/ 3870552 w 11537949"/>
              <a:gd name="connsiteY56" fmla="*/ 12366 h 6858000"/>
              <a:gd name="connsiteX57" fmla="*/ 6694006 w 11537949"/>
              <a:gd name="connsiteY57" fmla="*/ 0 h 6858000"/>
              <a:gd name="connsiteX58" fmla="*/ 11537949 w 11537949"/>
              <a:gd name="connsiteY58" fmla="*/ 0 h 6858000"/>
              <a:gd name="connsiteX59" fmla="*/ 11537949 w 11537949"/>
              <a:gd name="connsiteY59" fmla="*/ 1 h 6858000"/>
              <a:gd name="connsiteX60" fmla="*/ 6694007 w 11537949"/>
              <a:gd name="connsiteY60" fmla="*/ 1 h 6858000"/>
              <a:gd name="connsiteX61" fmla="*/ 5666055 w 11537949"/>
              <a:gd name="connsiteY61" fmla="*/ 0 h 6858000"/>
              <a:gd name="connsiteX62" fmla="*/ 6088547 w 11537949"/>
              <a:gd name="connsiteY62" fmla="*/ 0 h 6858000"/>
              <a:gd name="connsiteX63" fmla="*/ 6088545 w 11537949"/>
              <a:gd name="connsiteY63" fmla="*/ 1 h 6858000"/>
              <a:gd name="connsiteX64" fmla="*/ 5666056 w 11537949"/>
              <a:gd name="connsiteY64" fmla="*/ 1 h 6858000"/>
              <a:gd name="connsiteX65" fmla="*/ 4534930 w 11537949"/>
              <a:gd name="connsiteY65" fmla="*/ 0 h 6858000"/>
              <a:gd name="connsiteX66" fmla="*/ 4987697 w 11537949"/>
              <a:gd name="connsiteY66" fmla="*/ 0 h 6858000"/>
              <a:gd name="connsiteX67" fmla="*/ 4987696 w 11537949"/>
              <a:gd name="connsiteY67" fmla="*/ 1 h 6858000"/>
              <a:gd name="connsiteX68" fmla="*/ 4534931 w 11537949"/>
              <a:gd name="connsiteY68" fmla="*/ 1 h 6858000"/>
              <a:gd name="connsiteX69" fmla="*/ 0 w 11537949"/>
              <a:gd name="connsiteY69" fmla="*/ 0 h 6858000"/>
              <a:gd name="connsiteX70" fmla="*/ 3929472 w 11537949"/>
              <a:gd name="connsiteY70" fmla="*/ 0 h 6858000"/>
              <a:gd name="connsiteX71" fmla="*/ 3929471 w 11537949"/>
              <a:gd name="connsiteY71" fmla="*/ 1 h 6858000"/>
              <a:gd name="connsiteX72" fmla="*/ 0 w 11537949"/>
              <a:gd name="connsiteY72" fmla="*/ 1 h 6858000"/>
              <a:gd name="connsiteX73" fmla="*/ 0 w 11537949"/>
              <a:gd name="connsiteY73" fmla="*/ 6858000 h 6858000"/>
              <a:gd name="connsiteX74" fmla="*/ 0 w 11537949"/>
              <a:gd name="connsiteY7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1537949" h="6858000">
                <a:moveTo>
                  <a:pt x="3916307" y="4476750"/>
                </a:moveTo>
                <a:lnTo>
                  <a:pt x="4556518" y="4476750"/>
                </a:lnTo>
                <a:cubicBezTo>
                  <a:pt x="4644915" y="4476750"/>
                  <a:pt x="4716575" y="4548410"/>
                  <a:pt x="4716575" y="4636807"/>
                </a:cubicBezTo>
                <a:lnTo>
                  <a:pt x="4716575" y="6697943"/>
                </a:lnTo>
                <a:cubicBezTo>
                  <a:pt x="4716575" y="6786340"/>
                  <a:pt x="4644915" y="6858000"/>
                  <a:pt x="4556518" y="6858000"/>
                </a:cubicBezTo>
                <a:lnTo>
                  <a:pt x="3916307" y="6858000"/>
                </a:lnTo>
                <a:cubicBezTo>
                  <a:pt x="3827910" y="6858000"/>
                  <a:pt x="3756250" y="6786340"/>
                  <a:pt x="3756250" y="6697943"/>
                </a:cubicBezTo>
                <a:lnTo>
                  <a:pt x="3756250" y="4636807"/>
                </a:lnTo>
                <a:cubicBezTo>
                  <a:pt x="3756250" y="4548410"/>
                  <a:pt x="3827910" y="4476750"/>
                  <a:pt x="3916307" y="4476750"/>
                </a:cubicBezTo>
                <a:close/>
                <a:moveTo>
                  <a:pt x="6134031" y="3968750"/>
                </a:moveTo>
                <a:lnTo>
                  <a:pt x="6921423" y="3968750"/>
                </a:lnTo>
                <a:cubicBezTo>
                  <a:pt x="7030142" y="3968750"/>
                  <a:pt x="7118277" y="4056885"/>
                  <a:pt x="7118277" y="4165604"/>
                </a:cubicBezTo>
                <a:lnTo>
                  <a:pt x="7118277" y="6661146"/>
                </a:lnTo>
                <a:cubicBezTo>
                  <a:pt x="7118277" y="6769865"/>
                  <a:pt x="7030142" y="6858000"/>
                  <a:pt x="6921423" y="6858000"/>
                </a:cubicBezTo>
                <a:lnTo>
                  <a:pt x="6134031" y="6858000"/>
                </a:lnTo>
                <a:cubicBezTo>
                  <a:pt x="6025312" y="6858000"/>
                  <a:pt x="5937177" y="6769865"/>
                  <a:pt x="5937177" y="6661146"/>
                </a:cubicBezTo>
                <a:lnTo>
                  <a:pt x="5937177" y="4165604"/>
                </a:lnTo>
                <a:cubicBezTo>
                  <a:pt x="5937177" y="4056885"/>
                  <a:pt x="6025312" y="3968750"/>
                  <a:pt x="6134031" y="3968750"/>
                </a:cubicBezTo>
                <a:close/>
                <a:moveTo>
                  <a:pt x="6088545" y="1"/>
                </a:moveTo>
                <a:lnTo>
                  <a:pt x="6694007" y="1"/>
                </a:lnTo>
                <a:lnTo>
                  <a:pt x="6752926" y="10760"/>
                </a:lnTo>
                <a:cubicBezTo>
                  <a:pt x="6807255" y="31544"/>
                  <a:pt x="6845375" y="80202"/>
                  <a:pt x="6845375" y="136914"/>
                </a:cubicBezTo>
                <a:lnTo>
                  <a:pt x="6845375" y="3242656"/>
                </a:lnTo>
                <a:lnTo>
                  <a:pt x="6845141" y="3244763"/>
                </a:lnTo>
                <a:lnTo>
                  <a:pt x="6845375" y="3246869"/>
                </a:lnTo>
                <a:cubicBezTo>
                  <a:pt x="6845375" y="3473710"/>
                  <a:pt x="6642069" y="3657600"/>
                  <a:pt x="6391276" y="3657600"/>
                </a:cubicBezTo>
                <a:cubicBezTo>
                  <a:pt x="6140484" y="3657600"/>
                  <a:pt x="5937177" y="3473710"/>
                  <a:pt x="5937177" y="3246869"/>
                </a:cubicBezTo>
                <a:lnTo>
                  <a:pt x="5937412" y="3244763"/>
                </a:lnTo>
                <a:lnTo>
                  <a:pt x="5937177" y="3242656"/>
                </a:lnTo>
                <a:lnTo>
                  <a:pt x="5937177" y="136914"/>
                </a:lnTo>
                <a:cubicBezTo>
                  <a:pt x="5937177" y="80202"/>
                  <a:pt x="5975298" y="31544"/>
                  <a:pt x="6029627" y="10760"/>
                </a:cubicBezTo>
                <a:close/>
                <a:moveTo>
                  <a:pt x="4987696" y="1"/>
                </a:moveTo>
                <a:lnTo>
                  <a:pt x="5666056" y="1"/>
                </a:lnTo>
                <a:lnTo>
                  <a:pt x="5700234" y="4139"/>
                </a:lnTo>
                <a:cubicBezTo>
                  <a:pt x="5777516" y="23134"/>
                  <a:pt x="5835650" y="105265"/>
                  <a:pt x="5835650" y="203706"/>
                </a:cubicBezTo>
                <a:lnTo>
                  <a:pt x="5835650" y="4824577"/>
                </a:lnTo>
                <a:lnTo>
                  <a:pt x="5835387" y="4827712"/>
                </a:lnTo>
                <a:lnTo>
                  <a:pt x="5835650" y="4830845"/>
                </a:lnTo>
                <a:cubicBezTo>
                  <a:pt x="5835650" y="5168350"/>
                  <a:pt x="5607864" y="5441950"/>
                  <a:pt x="5326877" y="5441950"/>
                </a:cubicBezTo>
                <a:cubicBezTo>
                  <a:pt x="5045888" y="5441950"/>
                  <a:pt x="4818103" y="5168350"/>
                  <a:pt x="4818103" y="4830845"/>
                </a:cubicBezTo>
                <a:lnTo>
                  <a:pt x="4818366" y="4827712"/>
                </a:lnTo>
                <a:lnTo>
                  <a:pt x="4818103" y="4824577"/>
                </a:lnTo>
                <a:lnTo>
                  <a:pt x="4818103" y="203706"/>
                </a:lnTo>
                <a:cubicBezTo>
                  <a:pt x="4818103" y="105265"/>
                  <a:pt x="4876237" y="23134"/>
                  <a:pt x="4953518" y="4139"/>
                </a:cubicBezTo>
                <a:close/>
                <a:moveTo>
                  <a:pt x="3929471" y="1"/>
                </a:moveTo>
                <a:lnTo>
                  <a:pt x="4534931" y="1"/>
                </a:lnTo>
                <a:lnTo>
                  <a:pt x="4593850" y="12366"/>
                </a:lnTo>
                <a:cubicBezTo>
                  <a:pt x="4648179" y="36254"/>
                  <a:pt x="4686300" y="92177"/>
                  <a:pt x="4686300" y="157356"/>
                </a:cubicBezTo>
                <a:lnTo>
                  <a:pt x="4686300" y="3726803"/>
                </a:lnTo>
                <a:lnTo>
                  <a:pt x="4686066" y="3729224"/>
                </a:lnTo>
                <a:lnTo>
                  <a:pt x="4686300" y="3731645"/>
                </a:lnTo>
                <a:cubicBezTo>
                  <a:pt x="4686300" y="3992354"/>
                  <a:pt x="4482993" y="4203700"/>
                  <a:pt x="4232202" y="4203700"/>
                </a:cubicBezTo>
                <a:cubicBezTo>
                  <a:pt x="3981408" y="4203700"/>
                  <a:pt x="3778102" y="3992354"/>
                  <a:pt x="3778102" y="3731645"/>
                </a:cubicBezTo>
                <a:lnTo>
                  <a:pt x="3778337" y="3729224"/>
                </a:lnTo>
                <a:lnTo>
                  <a:pt x="3778102" y="3726803"/>
                </a:lnTo>
                <a:lnTo>
                  <a:pt x="3778102" y="157356"/>
                </a:lnTo>
                <a:cubicBezTo>
                  <a:pt x="3778102" y="92177"/>
                  <a:pt x="3816224" y="36254"/>
                  <a:pt x="3870552" y="12366"/>
                </a:cubicBezTo>
                <a:close/>
                <a:moveTo>
                  <a:pt x="6694006" y="0"/>
                </a:moveTo>
                <a:lnTo>
                  <a:pt x="11537949" y="0"/>
                </a:lnTo>
                <a:lnTo>
                  <a:pt x="11537949" y="1"/>
                </a:lnTo>
                <a:lnTo>
                  <a:pt x="6694007" y="1"/>
                </a:lnTo>
                <a:close/>
                <a:moveTo>
                  <a:pt x="5666055" y="0"/>
                </a:moveTo>
                <a:lnTo>
                  <a:pt x="6088547" y="0"/>
                </a:lnTo>
                <a:lnTo>
                  <a:pt x="6088545" y="1"/>
                </a:lnTo>
                <a:lnTo>
                  <a:pt x="5666056" y="1"/>
                </a:lnTo>
                <a:close/>
                <a:moveTo>
                  <a:pt x="4534930" y="0"/>
                </a:moveTo>
                <a:lnTo>
                  <a:pt x="4987697" y="0"/>
                </a:lnTo>
                <a:lnTo>
                  <a:pt x="4987696" y="1"/>
                </a:lnTo>
                <a:lnTo>
                  <a:pt x="4534931" y="1"/>
                </a:lnTo>
                <a:close/>
                <a:moveTo>
                  <a:pt x="0" y="0"/>
                </a:moveTo>
                <a:lnTo>
                  <a:pt x="3929472" y="0"/>
                </a:lnTo>
                <a:lnTo>
                  <a:pt x="3929471" y="1"/>
                </a:lnTo>
                <a:lnTo>
                  <a:pt x="0" y="1"/>
                </a:lnTo>
                <a:lnTo>
                  <a:pt x="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6B3C3AA-D647-551A-2A31-FB25C03E59E0}"/>
              </a:ext>
            </a:extLst>
          </p:cNvPr>
          <p:cNvSpPr txBox="1"/>
          <p:nvPr/>
        </p:nvSpPr>
        <p:spPr>
          <a:xfrm>
            <a:off x="8252361" y="1185044"/>
            <a:ext cx="2247900" cy="92333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i="1" u="sng" dirty="0" err="1">
                <a:solidFill>
                  <a:schemeClr val="bg1">
                    <a:lumMod val="95000"/>
                  </a:schemeClr>
                </a:solidFill>
                <a:latin typeface="Bell MT" panose="02020503060305020303" pitchFamily="18" charset="0"/>
              </a:rPr>
              <a:t>BeiJing</a:t>
            </a:r>
            <a:endParaRPr lang="zh-CN" altLang="en-US" sz="5400" i="1" u="sng" dirty="0">
              <a:solidFill>
                <a:schemeClr val="bg1">
                  <a:lumMod val="9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96D56EC-28CF-B326-0421-5E030EE46B32}"/>
              </a:ext>
            </a:extLst>
          </p:cNvPr>
          <p:cNvSpPr txBox="1"/>
          <p:nvPr/>
        </p:nvSpPr>
        <p:spPr>
          <a:xfrm>
            <a:off x="8052872" y="-63500"/>
            <a:ext cx="2646878" cy="156966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北京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696E7F-9BB4-2A15-5E9C-AD15E7779196}"/>
              </a:ext>
            </a:extLst>
          </p:cNvPr>
          <p:cNvSpPr txBox="1"/>
          <p:nvPr/>
        </p:nvSpPr>
        <p:spPr>
          <a:xfrm>
            <a:off x="180975" y="2663744"/>
            <a:ext cx="3688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北京同学：</a:t>
            </a:r>
            <a:endParaRPr lang="en-US" altLang="zh-CN" sz="32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蔡雨桐，黄青辰</a:t>
            </a:r>
            <a:endParaRPr lang="en-US" altLang="zh-CN" sz="32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于晓扬，崔悦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A53B6C9-2969-DF05-AE27-576714113220}"/>
              </a:ext>
            </a:extLst>
          </p:cNvPr>
          <p:cNvSpPr txBox="1"/>
          <p:nvPr/>
        </p:nvSpPr>
        <p:spPr>
          <a:xfrm>
            <a:off x="180975" y="4213306"/>
            <a:ext cx="408316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北京名胜</a:t>
            </a:r>
            <a:r>
              <a:rPr lang="zh-CN" altLang="en-US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32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天安门广场</a:t>
            </a:r>
            <a:r>
              <a: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故宫</a:t>
            </a:r>
            <a:endParaRPr lang="en-US" altLang="zh-CN" sz="32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八达岭长城</a:t>
            </a:r>
            <a:r>
              <a: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颐和园</a:t>
            </a:r>
            <a:endParaRPr lang="en-US" altLang="zh-CN" sz="32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天坛</a:t>
            </a:r>
            <a:r>
              <a: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sz="32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6F622F0-4DC3-413D-B18F-DED960CF6DEF}"/>
              </a:ext>
            </a:extLst>
          </p:cNvPr>
          <p:cNvSpPr txBox="1"/>
          <p:nvPr/>
        </p:nvSpPr>
        <p:spPr>
          <a:xfrm>
            <a:off x="8201561" y="3987860"/>
            <a:ext cx="367280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北京美食</a:t>
            </a:r>
            <a:r>
              <a:rPr lang="zh-CN" altLang="en-US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32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北京烤鸭</a:t>
            </a:r>
            <a:r>
              <a: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炸酱面</a:t>
            </a:r>
            <a:endParaRPr lang="en-US" altLang="zh-CN" sz="32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老北京驴打滚</a:t>
            </a:r>
            <a:endParaRPr lang="en-US" altLang="zh-CN" sz="32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豆汁儿</a:t>
            </a:r>
            <a:r>
              <a: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…?</a:t>
            </a:r>
          </a:p>
          <a:p>
            <a:r>
              <a: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endParaRPr lang="zh-CN" altLang="en-US" sz="32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C63404B-753E-8A08-1F67-669766F5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750966" y="1086406"/>
            <a:ext cx="2739715" cy="1488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2C1A0521-1618-F9C5-46DA-C59CD1249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791" y1="10116" x2="35930" y2="31628"/>
                        <a14:foregroundMark x1="27558" y1="10465" x2="25814" y2="16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4" y="-98638"/>
            <a:ext cx="2853463" cy="2853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952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D15C77A-A83A-F0E6-7B85-A698BC9759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3BF3E0-0DC4-96E8-645F-EB90817AA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3" t="2718" r="5940" b="16699"/>
          <a:stretch>
            <a:fillRect/>
          </a:stretch>
        </p:blipFill>
        <p:spPr>
          <a:xfrm>
            <a:off x="7785717" y="2512381"/>
            <a:ext cx="4406283" cy="4345620"/>
          </a:xfrm>
          <a:custGeom>
            <a:avLst/>
            <a:gdLst>
              <a:gd name="connsiteX0" fmla="*/ 5157862 w 5373949"/>
              <a:gd name="connsiteY0" fmla="*/ 0 h 5526350"/>
              <a:gd name="connsiteX1" fmla="*/ 5373949 w 5373949"/>
              <a:gd name="connsiteY1" fmla="*/ 10610 h 5526350"/>
              <a:gd name="connsiteX2" fmla="*/ 5373949 w 5373949"/>
              <a:gd name="connsiteY2" fmla="*/ 3176620 h 5526350"/>
              <a:gd name="connsiteX3" fmla="*/ 5289393 w 5373949"/>
              <a:gd name="connsiteY3" fmla="*/ 3172535 h 5526350"/>
              <a:gd name="connsiteX4" fmla="*/ 3363416 w 5373949"/>
              <a:gd name="connsiteY4" fmla="*/ 5014651 h 5526350"/>
              <a:gd name="connsiteX5" fmla="*/ 3402545 w 5373949"/>
              <a:gd name="connsiteY5" fmla="*/ 5385902 h 5526350"/>
              <a:gd name="connsiteX6" fmla="*/ 3448129 w 5373949"/>
              <a:gd name="connsiteY6" fmla="*/ 5526350 h 5526350"/>
              <a:gd name="connsiteX7" fmla="*/ 26578 w 5373949"/>
              <a:gd name="connsiteY7" fmla="*/ 5526350 h 5526350"/>
              <a:gd name="connsiteX8" fmla="*/ 0 w 5373949"/>
              <a:gd name="connsiteY8" fmla="*/ 5014651 h 5526350"/>
              <a:gd name="connsiteX9" fmla="*/ 5157862 w 5373949"/>
              <a:gd name="connsiteY9" fmla="*/ 0 h 552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3949" h="5526350">
                <a:moveTo>
                  <a:pt x="5157862" y="0"/>
                </a:moveTo>
                <a:lnTo>
                  <a:pt x="5373949" y="10610"/>
                </a:lnTo>
                <a:lnTo>
                  <a:pt x="5373949" y="3176620"/>
                </a:lnTo>
                <a:lnTo>
                  <a:pt x="5289393" y="3172535"/>
                </a:lnTo>
                <a:cubicBezTo>
                  <a:pt x="4225705" y="3172535"/>
                  <a:pt x="3363416" y="3997278"/>
                  <a:pt x="3363416" y="5014651"/>
                </a:cubicBezTo>
                <a:cubicBezTo>
                  <a:pt x="3363416" y="5141823"/>
                  <a:pt x="3376890" y="5265984"/>
                  <a:pt x="3402545" y="5385902"/>
                </a:cubicBezTo>
                <a:lnTo>
                  <a:pt x="3448129" y="5526350"/>
                </a:lnTo>
                <a:lnTo>
                  <a:pt x="26578" y="5526350"/>
                </a:lnTo>
                <a:lnTo>
                  <a:pt x="0" y="5014651"/>
                </a:lnTo>
                <a:cubicBezTo>
                  <a:pt x="0" y="2245136"/>
                  <a:pt x="2309254" y="0"/>
                  <a:pt x="5157862" y="0"/>
                </a:cubicBezTo>
                <a:close/>
              </a:path>
            </a:pathLst>
          </a:custGeom>
          <a:effectLst/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0204EEF-77BB-67F0-931A-D35F2BA4983C}"/>
              </a:ext>
            </a:extLst>
          </p:cNvPr>
          <p:cNvSpPr txBox="1"/>
          <p:nvPr/>
        </p:nvSpPr>
        <p:spPr>
          <a:xfrm>
            <a:off x="204187" y="328475"/>
            <a:ext cx="52910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九州腹地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</a:t>
            </a:r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十省通衢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D670B3F-8718-6065-D640-C099FA0DC518}"/>
              </a:ext>
            </a:extLst>
          </p:cNvPr>
          <p:cNvSpPr txBox="1"/>
          <p:nvPr/>
        </p:nvSpPr>
        <p:spPr>
          <a:xfrm>
            <a:off x="417250" y="2297633"/>
            <a:ext cx="95205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河南同学：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新乡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吴嘉旭，崔纯夕，窦梓洋，刘储瑜，徐添硕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焦作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陈炳亦，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郑州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陈嘉琳，王梦茹，李柏延，孙景扬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平顶山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丁向辉，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鹤壁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卓然，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洛阳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于恒浦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DA18D7F-EC77-11BA-9655-46663BB05832}"/>
              </a:ext>
            </a:extLst>
          </p:cNvPr>
          <p:cNvSpPr/>
          <p:nvPr/>
        </p:nvSpPr>
        <p:spPr>
          <a:xfrm>
            <a:off x="170580" y="2392867"/>
            <a:ext cx="213063" cy="239028"/>
          </a:xfrm>
          <a:prstGeom prst="ellipse">
            <a:avLst/>
          </a:prstGeom>
          <a:solidFill>
            <a:schemeClr val="accent2">
              <a:lumMod val="7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44B9F25-2928-0EE7-F935-AEA31A12A65A}"/>
              </a:ext>
            </a:extLst>
          </p:cNvPr>
          <p:cNvSpPr/>
          <p:nvPr/>
        </p:nvSpPr>
        <p:spPr>
          <a:xfrm>
            <a:off x="194271" y="3938735"/>
            <a:ext cx="213063" cy="239028"/>
          </a:xfrm>
          <a:prstGeom prst="ellipse">
            <a:avLst/>
          </a:prstGeom>
          <a:solidFill>
            <a:schemeClr val="accent2">
              <a:lumMod val="7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D25C7AC-7CE8-7FD0-6410-A583088555FA}"/>
              </a:ext>
            </a:extLst>
          </p:cNvPr>
          <p:cNvSpPr/>
          <p:nvPr/>
        </p:nvSpPr>
        <p:spPr>
          <a:xfrm>
            <a:off x="204187" y="4565677"/>
            <a:ext cx="213063" cy="239028"/>
          </a:xfrm>
          <a:prstGeom prst="ellipse">
            <a:avLst/>
          </a:prstGeom>
          <a:solidFill>
            <a:schemeClr val="accent2">
              <a:lumMod val="7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81A360-DFCE-1E59-9816-F77644EE147F}"/>
              </a:ext>
            </a:extLst>
          </p:cNvPr>
          <p:cNvSpPr txBox="1"/>
          <p:nvPr/>
        </p:nvSpPr>
        <p:spPr>
          <a:xfrm>
            <a:off x="491385" y="3796639"/>
            <a:ext cx="565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河南美食：胡辣汤，烩面，灌汤包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E14FF1-38BE-3752-5B3F-2013136AFC5E}"/>
              </a:ext>
            </a:extLst>
          </p:cNvPr>
          <p:cNvSpPr txBox="1"/>
          <p:nvPr/>
        </p:nvSpPr>
        <p:spPr>
          <a:xfrm>
            <a:off x="443882" y="4433871"/>
            <a:ext cx="74558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河南风景：洛阳龙门石窟，开封清明上河园， 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洛阳老君山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BBAA18F-5802-3B6E-503A-CE20E858487D}"/>
              </a:ext>
            </a:extLst>
          </p:cNvPr>
          <p:cNvSpPr txBox="1"/>
          <p:nvPr/>
        </p:nvSpPr>
        <p:spPr>
          <a:xfrm>
            <a:off x="372862" y="5446724"/>
            <a:ext cx="615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天地之中，大河之南，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     泱泱华夏，滔滔稻浪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76064F-85EA-205E-6986-B68A3FFC7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06942">
            <a:off x="3387674" y="1781082"/>
            <a:ext cx="778229" cy="7782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AB6C68-5C1A-8A2E-23FC-7BF35B84C4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8882" y="1473961"/>
            <a:ext cx="1117514" cy="10128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AB2726-9D18-9B0D-8692-EAA8ED941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535312" y="2114197"/>
            <a:ext cx="498886" cy="2528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4A2987-143A-98B7-CFDF-A3B7AEC94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98490">
            <a:off x="9482273" y="1416718"/>
            <a:ext cx="1647818" cy="16478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7E70B8-E51C-E13D-5AC5-536049BB10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087" b="90294" l="9479" r="93997">
                        <a14:foregroundMark x1="11058" y1="9834" x2="22907" y2="8174"/>
                        <a14:foregroundMark x1="22907" y1="8174" x2="34281" y2="22989"/>
                        <a14:foregroundMark x1="34281" y1="22989" x2="32070" y2="42018"/>
                        <a14:foregroundMark x1="32070" y1="42018" x2="47077" y2="54151"/>
                        <a14:foregroundMark x1="47077" y1="54151" x2="59084" y2="54406"/>
                        <a14:foregroundMark x1="59084" y1="54406" x2="66983" y2="71775"/>
                        <a14:foregroundMark x1="66983" y1="71775" x2="54502" y2="71392"/>
                        <a14:foregroundMark x1="54502" y1="71392" x2="52765" y2="70243"/>
                        <a14:foregroundMark x1="39179" y1="55045" x2="39179" y2="55045"/>
                        <a14:foregroundMark x1="26382" y1="44061" x2="58926" y2="71392"/>
                        <a14:foregroundMark x1="58926" y1="71392" x2="59400" y2="71648"/>
                        <a14:foregroundMark x1="22433" y1="4087" x2="22433" y2="4087"/>
                        <a14:foregroundMark x1="55450" y1="49170" x2="55450" y2="49170"/>
                        <a14:foregroundMark x1="77093" y1="58748" x2="77093" y2="58748"/>
                        <a14:foregroundMark x1="82622" y1="60536" x2="82622" y2="60536"/>
                        <a14:foregroundMark x1="93997" y1="59770" x2="93997" y2="59770"/>
                        <a14:foregroundMark x1="55134" y1="90421" x2="55134" y2="90421"/>
                        <a14:foregroundMark x1="9479" y1="11494" x2="9479" y2="11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3066868"/>
            <a:ext cx="583067" cy="72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6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D9B0C61-C045-AF03-B259-EF55827FA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25069" r="50000"/>
          <a:stretch>
            <a:fillRect/>
          </a:stretch>
        </p:blipFill>
        <p:spPr>
          <a:xfrm>
            <a:off x="8827364" y="3203760"/>
            <a:ext cx="3364636" cy="3654240"/>
          </a:xfrm>
          <a:custGeom>
            <a:avLst/>
            <a:gdLst>
              <a:gd name="connsiteX0" fmla="*/ 3187091 w 3364636"/>
              <a:gd name="connsiteY0" fmla="*/ 0 h 3654240"/>
              <a:gd name="connsiteX1" fmla="*/ 3364636 w 3364636"/>
              <a:gd name="connsiteY1" fmla="*/ 8966 h 3654240"/>
              <a:gd name="connsiteX2" fmla="*/ 3364636 w 3364636"/>
              <a:gd name="connsiteY2" fmla="*/ 2043666 h 3654240"/>
              <a:gd name="connsiteX3" fmla="*/ 3187091 w 3364636"/>
              <a:gd name="connsiteY3" fmla="*/ 2025768 h 3654240"/>
              <a:gd name="connsiteX4" fmla="*/ 2025768 w 3364636"/>
              <a:gd name="connsiteY4" fmla="*/ 3187091 h 3654240"/>
              <a:gd name="connsiteX5" fmla="*/ 2117030 w 3364636"/>
              <a:gd name="connsiteY5" fmla="*/ 3639131 h 3654240"/>
              <a:gd name="connsiteX6" fmla="*/ 2125232 w 3364636"/>
              <a:gd name="connsiteY6" fmla="*/ 3654240 h 3654240"/>
              <a:gd name="connsiteX7" fmla="*/ 38019 w 3364636"/>
              <a:gd name="connsiteY7" fmla="*/ 3654240 h 3654240"/>
              <a:gd name="connsiteX8" fmla="*/ 16455 w 3364636"/>
              <a:gd name="connsiteY8" fmla="*/ 3512953 h 3654240"/>
              <a:gd name="connsiteX9" fmla="*/ 0 w 3364636"/>
              <a:gd name="connsiteY9" fmla="*/ 3187091 h 3654240"/>
              <a:gd name="connsiteX10" fmla="*/ 3187091 w 3364636"/>
              <a:gd name="connsiteY10" fmla="*/ 0 h 365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64636" h="3654240">
                <a:moveTo>
                  <a:pt x="3187091" y="0"/>
                </a:moveTo>
                <a:lnTo>
                  <a:pt x="3364636" y="8966"/>
                </a:lnTo>
                <a:lnTo>
                  <a:pt x="3364636" y="2043666"/>
                </a:lnTo>
                <a:lnTo>
                  <a:pt x="3187091" y="2025768"/>
                </a:lnTo>
                <a:cubicBezTo>
                  <a:pt x="2545709" y="2025768"/>
                  <a:pt x="2025768" y="2545709"/>
                  <a:pt x="2025768" y="3187091"/>
                </a:cubicBezTo>
                <a:cubicBezTo>
                  <a:pt x="2025768" y="3347437"/>
                  <a:pt x="2058265" y="3500192"/>
                  <a:pt x="2117030" y="3639131"/>
                </a:cubicBezTo>
                <a:lnTo>
                  <a:pt x="2125232" y="3654240"/>
                </a:lnTo>
                <a:lnTo>
                  <a:pt x="38019" y="3654240"/>
                </a:lnTo>
                <a:lnTo>
                  <a:pt x="16455" y="3512953"/>
                </a:lnTo>
                <a:cubicBezTo>
                  <a:pt x="5575" y="3405812"/>
                  <a:pt x="0" y="3297102"/>
                  <a:pt x="0" y="3187091"/>
                </a:cubicBezTo>
                <a:cubicBezTo>
                  <a:pt x="0" y="1426909"/>
                  <a:pt x="1426909" y="0"/>
                  <a:pt x="3187091" y="0"/>
                </a:cubicBez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F5066A-16D4-9FA6-CF42-C28053BDA3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DCFFC74-FC63-9D8B-C21B-7AA5C1DCBB27}"/>
              </a:ext>
            </a:extLst>
          </p:cNvPr>
          <p:cNvSpPr txBox="1"/>
          <p:nvPr/>
        </p:nvSpPr>
        <p:spPr>
          <a:xfrm>
            <a:off x="310719" y="310718"/>
            <a:ext cx="3887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游园惊梦</a:t>
            </a:r>
            <a:endParaRPr lang="en-US" altLang="zh-CN" sz="4000" b="1" dirty="0">
              <a:solidFill>
                <a:schemeClr val="accent1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</a:t>
            </a:r>
            <a:r>
              <a:rPr lang="zh-CN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烟雨江南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D827E2-D1C9-08E2-3E17-CB1944088E9A}"/>
              </a:ext>
            </a:extLst>
          </p:cNvPr>
          <p:cNvSpPr txBox="1"/>
          <p:nvPr/>
        </p:nvSpPr>
        <p:spPr>
          <a:xfrm>
            <a:off x="762124" y="5448130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姑苏静夜，垂柳摇曳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        </a:t>
            </a:r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虎寺谈玄，鱼戏清莲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A34032F-B95C-A837-8A7B-3DCBD0361DAA}"/>
              </a:ext>
            </a:extLst>
          </p:cNvPr>
          <p:cNvSpPr/>
          <p:nvPr/>
        </p:nvSpPr>
        <p:spPr>
          <a:xfrm>
            <a:off x="375675" y="2608256"/>
            <a:ext cx="278461" cy="2784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9AC63CA-E553-2F51-0C3E-F0023E17A466}"/>
              </a:ext>
            </a:extLst>
          </p:cNvPr>
          <p:cNvSpPr/>
          <p:nvPr/>
        </p:nvSpPr>
        <p:spPr>
          <a:xfrm>
            <a:off x="375675" y="3474199"/>
            <a:ext cx="278461" cy="2784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62A51BC-34EB-1110-90BD-7454051453F7}"/>
              </a:ext>
            </a:extLst>
          </p:cNvPr>
          <p:cNvSpPr/>
          <p:nvPr/>
        </p:nvSpPr>
        <p:spPr>
          <a:xfrm>
            <a:off x="334351" y="4574544"/>
            <a:ext cx="278461" cy="2784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BE7F34-EE65-7C10-3CC6-F20A8A888290}"/>
              </a:ext>
            </a:extLst>
          </p:cNvPr>
          <p:cNvSpPr txBox="1"/>
          <p:nvPr/>
        </p:nvSpPr>
        <p:spPr>
          <a:xfrm>
            <a:off x="654135" y="2462455"/>
            <a:ext cx="8827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江苏同学：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南京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刘赛阁，孟德阳，李沂达，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徐州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张舒怡，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苏州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张煜茹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FE22610-1C7A-5403-2300-EB6BF7394F4C}"/>
              </a:ext>
            </a:extLst>
          </p:cNvPr>
          <p:cNvSpPr txBox="1"/>
          <p:nvPr/>
        </p:nvSpPr>
        <p:spPr>
          <a:xfrm>
            <a:off x="654135" y="4375952"/>
            <a:ext cx="808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江苏风景：苏州园林，南京明孝陵、扬州瘦西湖，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泰州溱潼古镇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8DAD630-0D90-A3C2-D3F6-600F36EFBFE2}"/>
              </a:ext>
            </a:extLst>
          </p:cNvPr>
          <p:cNvSpPr txBox="1"/>
          <p:nvPr/>
        </p:nvSpPr>
        <p:spPr>
          <a:xfrm>
            <a:off x="642376" y="3336919"/>
            <a:ext cx="8084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江苏美食：鸭血粉丝汤，无锡酱排骨，昆山奥灶面，               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-                 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泰州烫干丝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扬州炒饭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无锡小笼包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F45E66-D1BD-3BBA-2B85-9AC3A8F8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9" b="97106" l="9816" r="91207">
                        <a14:foregroundMark x1="34560" y1="7670" x2="34560" y2="7670"/>
                        <a14:foregroundMark x1="37832" y1="3329" x2="37832" y2="3329"/>
                        <a14:foregroundMark x1="44172" y1="39653" x2="44172" y2="39653"/>
                        <a14:foregroundMark x1="40491" y1="30535" x2="40491" y2="30535"/>
                        <a14:foregroundMark x1="33129" y1="28799" x2="55215" y2="40087"/>
                        <a14:foregroundMark x1="41922" y1="27352" x2="47853" y2="30970"/>
                        <a14:foregroundMark x1="32720" y1="42402" x2="47035" y2="47902"/>
                        <a14:foregroundMark x1="47035" y1="47902" x2="56646" y2="55427"/>
                        <a14:foregroundMark x1="56646" y1="55427" x2="43354" y2="55716"/>
                        <a14:foregroundMark x1="43354" y1="55716" x2="30879" y2="62518"/>
                        <a14:foregroundMark x1="30879" y1="62518" x2="24131" y2="74530"/>
                        <a14:foregroundMark x1="24131" y1="74530" x2="22904" y2="84370"/>
                        <a14:foregroundMark x1="63804" y1="62373" x2="58896" y2="84515"/>
                        <a14:foregroundMark x1="58896" y1="84515" x2="64008" y2="90883"/>
                        <a14:foregroundMark x1="9816" y1="23589" x2="9816" y2="23589"/>
                        <a14:foregroundMark x1="21063" y1="92764" x2="21063" y2="92764"/>
                        <a14:foregroundMark x1="19018" y1="97250" x2="19018" y2="97250"/>
                        <a14:foregroundMark x1="67485" y1="96816" x2="67485" y2="96816"/>
                        <a14:foregroundMark x1="49489" y1="93343" x2="49489" y2="93343"/>
                        <a14:foregroundMark x1="91207" y1="93054" x2="91207" y2="930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3280" y="1883454"/>
            <a:ext cx="474651" cy="67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0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CD4A64-663C-3B8F-1D02-9504AA3A8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0" t="15957" r="2942"/>
          <a:stretch>
            <a:fillRect/>
          </a:stretch>
        </p:blipFill>
        <p:spPr>
          <a:xfrm>
            <a:off x="9130684" y="3533187"/>
            <a:ext cx="3061316" cy="3324813"/>
          </a:xfrm>
          <a:custGeom>
            <a:avLst/>
            <a:gdLst>
              <a:gd name="connsiteX0" fmla="*/ 2899776 w 3061316"/>
              <a:gd name="connsiteY0" fmla="*/ 0 h 3324813"/>
              <a:gd name="connsiteX1" fmla="*/ 3061316 w 3061316"/>
              <a:gd name="connsiteY1" fmla="*/ 8158 h 3324813"/>
              <a:gd name="connsiteX2" fmla="*/ 3061316 w 3061316"/>
              <a:gd name="connsiteY2" fmla="*/ 1859431 h 3324813"/>
              <a:gd name="connsiteX3" fmla="*/ 2899776 w 3061316"/>
              <a:gd name="connsiteY3" fmla="*/ 1843146 h 3324813"/>
              <a:gd name="connsiteX4" fmla="*/ 1843146 w 3061316"/>
              <a:gd name="connsiteY4" fmla="*/ 2899777 h 3324813"/>
              <a:gd name="connsiteX5" fmla="*/ 1926182 w 3061316"/>
              <a:gd name="connsiteY5" fmla="*/ 3311066 h 3324813"/>
              <a:gd name="connsiteX6" fmla="*/ 1933643 w 3061316"/>
              <a:gd name="connsiteY6" fmla="*/ 3324813 h 3324813"/>
              <a:gd name="connsiteX7" fmla="*/ 34591 w 3061316"/>
              <a:gd name="connsiteY7" fmla="*/ 3324813 h 3324813"/>
              <a:gd name="connsiteX8" fmla="*/ 14972 w 3061316"/>
              <a:gd name="connsiteY8" fmla="*/ 3196263 h 3324813"/>
              <a:gd name="connsiteX9" fmla="*/ 0 w 3061316"/>
              <a:gd name="connsiteY9" fmla="*/ 2899777 h 3324813"/>
              <a:gd name="connsiteX10" fmla="*/ 2899776 w 3061316"/>
              <a:gd name="connsiteY10" fmla="*/ 0 h 332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316" h="3324813">
                <a:moveTo>
                  <a:pt x="2899776" y="0"/>
                </a:moveTo>
                <a:lnTo>
                  <a:pt x="3061316" y="8158"/>
                </a:lnTo>
                <a:lnTo>
                  <a:pt x="3061316" y="1859431"/>
                </a:lnTo>
                <a:lnTo>
                  <a:pt x="2899776" y="1843146"/>
                </a:lnTo>
                <a:cubicBezTo>
                  <a:pt x="2316215" y="1843146"/>
                  <a:pt x="1843146" y="2316215"/>
                  <a:pt x="1843146" y="2899777"/>
                </a:cubicBezTo>
                <a:cubicBezTo>
                  <a:pt x="1843146" y="3045668"/>
                  <a:pt x="1872713" y="3184653"/>
                  <a:pt x="1926182" y="3311066"/>
                </a:cubicBezTo>
                <a:lnTo>
                  <a:pt x="1933643" y="3324813"/>
                </a:lnTo>
                <a:lnTo>
                  <a:pt x="34591" y="3324813"/>
                </a:lnTo>
                <a:lnTo>
                  <a:pt x="14972" y="3196263"/>
                </a:lnTo>
                <a:cubicBezTo>
                  <a:pt x="5072" y="3098780"/>
                  <a:pt x="0" y="2999871"/>
                  <a:pt x="0" y="2899777"/>
                </a:cubicBezTo>
                <a:cubicBezTo>
                  <a:pt x="0" y="1298274"/>
                  <a:pt x="1298274" y="0"/>
                  <a:pt x="2899776" y="0"/>
                </a:cubicBez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74F101-FA03-AD90-E202-96D5DDC37B1C}"/>
              </a:ext>
            </a:extLst>
          </p:cNvPr>
          <p:cNvSpPr txBox="1"/>
          <p:nvPr/>
        </p:nvSpPr>
        <p:spPr>
          <a:xfrm>
            <a:off x="342900" y="335280"/>
            <a:ext cx="3544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秦地古韵</a:t>
            </a:r>
            <a:endParaRPr lang="en-US" altLang="zh-CN" sz="4000" b="1" dirty="0">
              <a:solidFill>
                <a:schemeClr val="accent4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</a:t>
            </a:r>
            <a:r>
              <a:rPr lang="zh-CN" altLang="en-US" sz="4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陕乡新风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5C192E-6E3E-60FD-3A0A-EEEE9A9472D1}"/>
              </a:ext>
            </a:extLst>
          </p:cNvPr>
          <p:cNvSpPr txBox="1"/>
          <p:nvPr/>
        </p:nvSpPr>
        <p:spPr>
          <a:xfrm>
            <a:off x="342900" y="5322391"/>
            <a:ext cx="52654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渭水滔滔波浪涌，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       </a:t>
            </a:r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秦岭巍巍气势雄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8841F12-A3AD-034D-B903-2AE749A0DAAB}"/>
              </a:ext>
            </a:extLst>
          </p:cNvPr>
          <p:cNvSpPr/>
          <p:nvPr/>
        </p:nvSpPr>
        <p:spPr>
          <a:xfrm flipH="1">
            <a:off x="480060" y="2354580"/>
            <a:ext cx="213360" cy="21336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BA6740C-5915-280E-FEF6-17966D6F9384}"/>
              </a:ext>
            </a:extLst>
          </p:cNvPr>
          <p:cNvSpPr/>
          <p:nvPr/>
        </p:nvSpPr>
        <p:spPr>
          <a:xfrm flipH="1">
            <a:off x="480060" y="3437215"/>
            <a:ext cx="213360" cy="21336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489430-E2A1-93B8-D8DF-6E906F74939C}"/>
              </a:ext>
            </a:extLst>
          </p:cNvPr>
          <p:cNvSpPr/>
          <p:nvPr/>
        </p:nvSpPr>
        <p:spPr>
          <a:xfrm flipH="1">
            <a:off x="480060" y="4519850"/>
            <a:ext cx="213360" cy="21336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EB4CAC-9FA9-F864-F292-CD27D227C439}"/>
              </a:ext>
            </a:extLst>
          </p:cNvPr>
          <p:cNvSpPr txBox="1"/>
          <p:nvPr/>
        </p:nvSpPr>
        <p:spPr>
          <a:xfrm>
            <a:off x="734984" y="2178182"/>
            <a:ext cx="8087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陕西同学：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西安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姬雁斐，牛昊靓，袁一鸣，秦梦茹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D9FB71-A0B6-BAE9-2977-EEEF3D3D7CD0}"/>
              </a:ext>
            </a:extLst>
          </p:cNvPr>
          <p:cNvSpPr txBox="1"/>
          <p:nvPr/>
        </p:nvSpPr>
        <p:spPr>
          <a:xfrm>
            <a:off x="693420" y="4373135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陕西风景：秦始皇兵马俑，华山，大雁塔，壶口瀑布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72A71F-CF30-3BC1-9A97-38A56A4014FD}"/>
              </a:ext>
            </a:extLst>
          </p:cNvPr>
          <p:cNvSpPr txBox="1"/>
          <p:nvPr/>
        </p:nvSpPr>
        <p:spPr>
          <a:xfrm>
            <a:off x="693420" y="3271577"/>
            <a:ext cx="808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陕西美食：羊肉泡馍，岐山臊子面，潼关肉夹馍，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 </a:t>
            </a:r>
            <a:r>
              <a:rPr lang="en-US" altLang="zh-CN" sz="2800" dirty="0" err="1">
                <a:latin typeface="楷体" panose="02010609060101010101" pitchFamily="49" charset="-122"/>
                <a:ea typeface="楷体" panose="02010609060101010101" pitchFamily="49" charset="-122"/>
              </a:rPr>
              <a:t>biangbiang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面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DE1AA5-6B8D-4199-61EF-15F237CFCD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836FA4-266C-9415-A891-778CC2DFD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03" b="98956" l="357" r="98098">
                        <a14:foregroundMark x1="45660" y1="52089" x2="45660" y2="52089"/>
                        <a14:foregroundMark x1="37693" y1="36423" x2="54340" y2="54308"/>
                        <a14:foregroundMark x1="54340" y1="54308" x2="54697" y2="81462"/>
                        <a14:foregroundMark x1="54697" y1="81462" x2="50059" y2="84726"/>
                        <a14:foregroundMark x1="28537" y1="15535" x2="28537" y2="15535"/>
                        <a14:foregroundMark x1="52675" y1="10183" x2="52675" y2="10183"/>
                        <a14:foregroundMark x1="51724" y1="8094" x2="51724" y2="8094"/>
                        <a14:foregroundMark x1="40904" y1="46867" x2="62188" y2="65144"/>
                        <a14:foregroundMark x1="62188" y1="65144" x2="50535" y2="96736"/>
                        <a14:foregroundMark x1="50535" y1="96736" x2="62663" y2="96736"/>
                        <a14:foregroundMark x1="62663" y1="96736" x2="69560" y2="90209"/>
                        <a14:foregroundMark x1="69560" y1="90209" x2="77289" y2="89034"/>
                        <a14:foregroundMark x1="77289" y1="89034" x2="82878" y2="78198"/>
                        <a14:foregroundMark x1="82878" y1="78198" x2="84067" y2="69713"/>
                        <a14:foregroundMark x1="84067" y1="69713" x2="91677" y2="79112"/>
                        <a14:foregroundMark x1="91677" y1="79112" x2="85256" y2="97911"/>
                        <a14:foregroundMark x1="85256" y1="97911" x2="9394" y2="90862"/>
                        <a14:foregroundMark x1="9394" y1="90862" x2="63020" y2="49086"/>
                        <a14:foregroundMark x1="63020" y1="49086" x2="82878" y2="60183"/>
                        <a14:foregroundMark x1="82878" y1="60183" x2="90012" y2="59269"/>
                        <a14:foregroundMark x1="90012" y1="59269" x2="84661" y2="45953"/>
                        <a14:foregroundMark x1="84661" y1="45953" x2="82759" y2="43734"/>
                        <a14:foregroundMark x1="90131" y1="50522" x2="90131" y2="50522"/>
                        <a14:foregroundMark x1="97622" y1="54830" x2="97622" y2="54830"/>
                        <a14:foregroundMark x1="43044" y1="55483" x2="43044" y2="55483"/>
                        <a14:foregroundMark x1="29489" y1="11488" x2="29489" y2="11488"/>
                        <a14:foregroundMark x1="25922" y1="15796" x2="20571" y2="28198"/>
                        <a14:foregroundMark x1="24376" y1="27807" x2="21046" y2="31984"/>
                        <a14:foregroundMark x1="20690" y1="31462" x2="14507" y2="36162"/>
                        <a14:foregroundMark x1="14507" y1="36162" x2="13436" y2="43342"/>
                        <a14:foregroundMark x1="13436" y1="43342" x2="21998" y2="51305"/>
                        <a14:foregroundMark x1="16528" y1="48042" x2="19501" y2="61488"/>
                        <a14:foregroundMark x1="19501" y1="61488" x2="13555" y2="70888"/>
                        <a14:foregroundMark x1="13555" y1="70888" x2="7015" y2="71671"/>
                        <a14:foregroundMark x1="7015" y1="71671" x2="1665" y2="81984"/>
                        <a14:foregroundMark x1="1665" y1="81984" x2="3210" y2="88903"/>
                        <a14:foregroundMark x1="3210" y1="88903" x2="34839" y2="95822"/>
                        <a14:foregroundMark x1="34839" y1="95822" x2="62307" y2="97389"/>
                        <a14:foregroundMark x1="62307" y1="97389" x2="76576" y2="96475"/>
                        <a14:foregroundMark x1="76576" y1="96475" x2="84185" y2="91123"/>
                        <a14:foregroundMark x1="84185" y1="91123" x2="84542" y2="84073"/>
                        <a14:foregroundMark x1="30440" y1="62272" x2="30440" y2="62272"/>
                        <a14:foregroundMark x1="34245" y1="54830" x2="34839" y2="66710"/>
                        <a14:foregroundMark x1="35315" y1="53394" x2="38644" y2="53655"/>
                        <a14:foregroundMark x1="58740" y1="43081" x2="48038" y2="45170"/>
                        <a14:foregroundMark x1="29132" y1="50783" x2="34364" y2="50653"/>
                        <a14:foregroundMark x1="21998" y1="22715" x2="25446" y2="14883"/>
                        <a14:foregroundMark x1="25446" y1="14883" x2="48395" y2="4047"/>
                        <a14:foregroundMark x1="48395" y1="4047" x2="82996" y2="13446"/>
                        <a14:foregroundMark x1="82996" y1="13446" x2="91677" y2="40339"/>
                        <a14:foregroundMark x1="91677" y1="40339" x2="97860" y2="87859"/>
                        <a14:foregroundMark x1="97860" y1="87859" x2="75624" y2="94256"/>
                        <a14:foregroundMark x1="75624" y1="94256" x2="5707" y2="96475"/>
                        <a14:foregroundMark x1="18549" y1="43603" x2="18549" y2="43603"/>
                        <a14:foregroundMark x1="97265" y1="60313" x2="97265" y2="60313"/>
                        <a14:foregroundMark x1="95719" y1="46867" x2="98216" y2="63316"/>
                        <a14:foregroundMark x1="88228" y1="39034" x2="88228" y2="39034"/>
                        <a14:foregroundMark x1="87634" y1="22585" x2="87634" y2="22585"/>
                        <a14:foregroundMark x1="85137" y1="13185" x2="85137" y2="13185"/>
                        <a14:foregroundMark x1="65993" y1="7702" x2="65993" y2="7702"/>
                        <a14:foregroundMark x1="61356" y1="4569" x2="61356" y2="4569"/>
                        <a14:foregroundMark x1="52675" y1="3655" x2="52675" y2="3655"/>
                        <a14:foregroundMark x1="47444" y1="3786" x2="47444" y2="3786"/>
                        <a14:foregroundMark x1="42449" y1="6005" x2="42449" y2="6005"/>
                        <a14:foregroundMark x1="36861" y1="8616" x2="36861" y2="8616"/>
                        <a14:foregroundMark x1="21998" y1="17624" x2="42687" y2="4700"/>
                        <a14:foregroundMark x1="42687" y1="4700" x2="50416" y2="3003"/>
                        <a14:foregroundMark x1="50416" y1="3003" x2="60048" y2="5483"/>
                        <a14:foregroundMark x1="60048" y1="5483" x2="67063" y2="9922"/>
                        <a14:foregroundMark x1="45898" y1="86031" x2="46849" y2="83681"/>
                        <a14:foregroundMark x1="52794" y1="99086" x2="31986" y2="96736"/>
                        <a14:foregroundMark x1="31986" y1="96736" x2="21760" y2="98956"/>
                        <a14:foregroundMark x1="357" y1="83681" x2="3210" y2="95953"/>
                        <a14:foregroundMark x1="3924" y1="71410" x2="3924" y2="714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9478" y="1432263"/>
            <a:ext cx="865375" cy="7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09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765B66-3D53-9D86-F881-881821C73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6425" r="23752"/>
          <a:stretch>
            <a:fillRect/>
          </a:stretch>
        </p:blipFill>
        <p:spPr>
          <a:xfrm>
            <a:off x="9144000" y="3547649"/>
            <a:ext cx="3048000" cy="3310351"/>
          </a:xfrm>
          <a:custGeom>
            <a:avLst/>
            <a:gdLst>
              <a:gd name="connsiteX0" fmla="*/ 2719329 w 2870816"/>
              <a:gd name="connsiteY0" fmla="*/ 0 h 3117916"/>
              <a:gd name="connsiteX1" fmla="*/ 2870816 w 2870816"/>
              <a:gd name="connsiteY1" fmla="*/ 7650 h 3117916"/>
              <a:gd name="connsiteX2" fmla="*/ 2870816 w 2870816"/>
              <a:gd name="connsiteY2" fmla="*/ 1743723 h 3117916"/>
              <a:gd name="connsiteX3" fmla="*/ 2719329 w 2870816"/>
              <a:gd name="connsiteY3" fmla="*/ 1728451 h 3117916"/>
              <a:gd name="connsiteX4" fmla="*/ 1728450 w 2870816"/>
              <a:gd name="connsiteY4" fmla="*/ 2719329 h 3117916"/>
              <a:gd name="connsiteX5" fmla="*/ 1806319 w 2870816"/>
              <a:gd name="connsiteY5" fmla="*/ 3105024 h 3117916"/>
              <a:gd name="connsiteX6" fmla="*/ 1813316 w 2870816"/>
              <a:gd name="connsiteY6" fmla="*/ 3117916 h 3117916"/>
              <a:gd name="connsiteX7" fmla="*/ 32439 w 2870816"/>
              <a:gd name="connsiteY7" fmla="*/ 3117916 h 3117916"/>
              <a:gd name="connsiteX8" fmla="*/ 14040 w 2870816"/>
              <a:gd name="connsiteY8" fmla="*/ 2997366 h 3117916"/>
              <a:gd name="connsiteX9" fmla="*/ 0 w 2870816"/>
              <a:gd name="connsiteY9" fmla="*/ 2719329 h 3117916"/>
              <a:gd name="connsiteX10" fmla="*/ 2719329 w 2870816"/>
              <a:gd name="connsiteY10" fmla="*/ 0 h 31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0816" h="3117916">
                <a:moveTo>
                  <a:pt x="2719329" y="0"/>
                </a:moveTo>
                <a:lnTo>
                  <a:pt x="2870816" y="7650"/>
                </a:lnTo>
                <a:lnTo>
                  <a:pt x="2870816" y="1743723"/>
                </a:lnTo>
                <a:lnTo>
                  <a:pt x="2719329" y="1728451"/>
                </a:lnTo>
                <a:cubicBezTo>
                  <a:pt x="2172081" y="1728451"/>
                  <a:pt x="1728450" y="2172081"/>
                  <a:pt x="1728450" y="2719329"/>
                </a:cubicBezTo>
                <a:cubicBezTo>
                  <a:pt x="1728450" y="2856142"/>
                  <a:pt x="1756178" y="2986478"/>
                  <a:pt x="1806319" y="3105024"/>
                </a:cubicBezTo>
                <a:lnTo>
                  <a:pt x="1813316" y="3117916"/>
                </a:lnTo>
                <a:lnTo>
                  <a:pt x="32439" y="3117916"/>
                </a:lnTo>
                <a:lnTo>
                  <a:pt x="14040" y="2997366"/>
                </a:lnTo>
                <a:cubicBezTo>
                  <a:pt x="4757" y="2905949"/>
                  <a:pt x="0" y="2813195"/>
                  <a:pt x="0" y="2719329"/>
                </a:cubicBezTo>
                <a:cubicBezTo>
                  <a:pt x="0" y="1217485"/>
                  <a:pt x="1217485" y="0"/>
                  <a:pt x="2719329" y="0"/>
                </a:cubicBez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264EAF-CF20-BA8E-22D3-81BE3B4F4662}"/>
              </a:ext>
            </a:extLst>
          </p:cNvPr>
          <p:cNvSpPr txBox="1"/>
          <p:nvPr/>
        </p:nvSpPr>
        <p:spPr>
          <a:xfrm>
            <a:off x="263888" y="227066"/>
            <a:ext cx="3381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5CA21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川云飘逸 </a:t>
            </a:r>
            <a:endParaRPr lang="en-US" altLang="zh-CN" sz="4000" b="1" dirty="0">
              <a:solidFill>
                <a:srgbClr val="5CA21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000" b="1" dirty="0">
                <a:solidFill>
                  <a:srgbClr val="5CA21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en-US" sz="4000" b="1" dirty="0">
                <a:solidFill>
                  <a:srgbClr val="5CA21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蜀月朦胧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8ECE13-FB71-7848-1B6C-57F446771CA4}"/>
              </a:ext>
            </a:extLst>
          </p:cNvPr>
          <p:cNvSpPr txBox="1"/>
          <p:nvPr/>
        </p:nvSpPr>
        <p:spPr>
          <a:xfrm>
            <a:off x="263888" y="5356966"/>
            <a:ext cx="6097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九寨清波浮翠影，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       </a:t>
            </a:r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峨眉秀色映天池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90F429-25AA-BA4B-065E-91FFEF871442}"/>
              </a:ext>
            </a:extLst>
          </p:cNvPr>
          <p:cNvSpPr txBox="1"/>
          <p:nvPr/>
        </p:nvSpPr>
        <p:spPr>
          <a:xfrm>
            <a:off x="731876" y="2199292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四川同学：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成都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朱灏冉贝贝（高质）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C44D66-D6C6-F81C-C913-57C1435201E1}"/>
              </a:ext>
            </a:extLst>
          </p:cNvPr>
          <p:cNvSpPr txBox="1"/>
          <p:nvPr/>
        </p:nvSpPr>
        <p:spPr>
          <a:xfrm>
            <a:off x="731876" y="4532052"/>
            <a:ext cx="7545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四川风景：九寨沟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成都大熊猫基地，峨眉山，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乐山大佛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A91FB9-F484-4E9A-605C-A90B5F622353}"/>
              </a:ext>
            </a:extLst>
          </p:cNvPr>
          <p:cNvSpPr txBox="1"/>
          <p:nvPr/>
        </p:nvSpPr>
        <p:spPr>
          <a:xfrm>
            <a:off x="731876" y="3330202"/>
            <a:ext cx="790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四川美食：麻婆豆腐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鱼香肉丝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宫保鸡丁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钵钵鸡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74D0FE7-9834-F070-430F-1B1433277972}"/>
              </a:ext>
            </a:extLst>
          </p:cNvPr>
          <p:cNvSpPr/>
          <p:nvPr/>
        </p:nvSpPr>
        <p:spPr>
          <a:xfrm>
            <a:off x="515501" y="2381122"/>
            <a:ext cx="216375" cy="2163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78C5E31-CEF4-0F55-A769-3F85CE2AB84D}"/>
              </a:ext>
            </a:extLst>
          </p:cNvPr>
          <p:cNvSpPr/>
          <p:nvPr/>
        </p:nvSpPr>
        <p:spPr>
          <a:xfrm>
            <a:off x="515501" y="3483625"/>
            <a:ext cx="216375" cy="2163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C829855-3E1E-70A1-9583-BE02C88434C0}"/>
              </a:ext>
            </a:extLst>
          </p:cNvPr>
          <p:cNvSpPr/>
          <p:nvPr/>
        </p:nvSpPr>
        <p:spPr>
          <a:xfrm>
            <a:off x="515501" y="4737138"/>
            <a:ext cx="216375" cy="2163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D7BC003-D0DE-3A77-AEE0-EB439428F1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3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B3B9B1-2C86-5536-5E4D-8F3798E6C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1543" r="22962"/>
          <a:stretch>
            <a:fillRect/>
          </a:stretch>
        </p:blipFill>
        <p:spPr>
          <a:xfrm>
            <a:off x="8839201" y="3239388"/>
            <a:ext cx="3352800" cy="3618613"/>
          </a:xfrm>
          <a:custGeom>
            <a:avLst/>
            <a:gdLst>
              <a:gd name="connsiteX0" fmla="*/ 3175879 w 3352800"/>
              <a:gd name="connsiteY0" fmla="*/ 0 h 3618613"/>
              <a:gd name="connsiteX1" fmla="*/ 3352800 w 3352800"/>
              <a:gd name="connsiteY1" fmla="*/ 8879 h 3618613"/>
              <a:gd name="connsiteX2" fmla="*/ 3352800 w 3352800"/>
              <a:gd name="connsiteY2" fmla="*/ 2023742 h 3618613"/>
              <a:gd name="connsiteX3" fmla="*/ 3175879 w 3352800"/>
              <a:gd name="connsiteY3" fmla="*/ 2006018 h 3618613"/>
              <a:gd name="connsiteX4" fmla="*/ 2018641 w 3352800"/>
              <a:gd name="connsiteY4" fmla="*/ 3156019 h 3618613"/>
              <a:gd name="connsiteX5" fmla="*/ 2109583 w 3352800"/>
              <a:gd name="connsiteY5" fmla="*/ 3603652 h 3618613"/>
              <a:gd name="connsiteX6" fmla="*/ 2117754 w 3352800"/>
              <a:gd name="connsiteY6" fmla="*/ 3618613 h 3618613"/>
              <a:gd name="connsiteX7" fmla="*/ 37885 w 3352800"/>
              <a:gd name="connsiteY7" fmla="*/ 3618613 h 3618613"/>
              <a:gd name="connsiteX8" fmla="*/ 16397 w 3352800"/>
              <a:gd name="connsiteY8" fmla="*/ 3478705 h 3618613"/>
              <a:gd name="connsiteX9" fmla="*/ 0 w 3352800"/>
              <a:gd name="connsiteY9" fmla="*/ 3156019 h 3618613"/>
              <a:gd name="connsiteX10" fmla="*/ 3175879 w 3352800"/>
              <a:gd name="connsiteY10" fmla="*/ 0 h 361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0" h="3618613">
                <a:moveTo>
                  <a:pt x="3175879" y="0"/>
                </a:moveTo>
                <a:lnTo>
                  <a:pt x="3352800" y="8879"/>
                </a:lnTo>
                <a:lnTo>
                  <a:pt x="3352800" y="2023742"/>
                </a:lnTo>
                <a:lnTo>
                  <a:pt x="3175879" y="2006018"/>
                </a:lnTo>
                <a:cubicBezTo>
                  <a:pt x="2536754" y="2006018"/>
                  <a:pt x="2018641" y="2520890"/>
                  <a:pt x="2018641" y="3156019"/>
                </a:cubicBezTo>
                <a:cubicBezTo>
                  <a:pt x="2018641" y="3314802"/>
                  <a:pt x="2051024" y="3466068"/>
                  <a:pt x="2109583" y="3603652"/>
                </a:cubicBezTo>
                <a:lnTo>
                  <a:pt x="2117754" y="3618613"/>
                </a:lnTo>
                <a:lnTo>
                  <a:pt x="37885" y="3618613"/>
                </a:lnTo>
                <a:lnTo>
                  <a:pt x="16397" y="3478705"/>
                </a:lnTo>
                <a:cubicBezTo>
                  <a:pt x="5555" y="3372608"/>
                  <a:pt x="0" y="3264958"/>
                  <a:pt x="0" y="3156019"/>
                </a:cubicBezTo>
                <a:cubicBezTo>
                  <a:pt x="0" y="1412998"/>
                  <a:pt x="1421890" y="0"/>
                  <a:pt x="3175879" y="0"/>
                </a:cubicBezTo>
                <a:close/>
              </a:path>
            </a:pathLst>
          </a:cu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506EA3-4260-0F74-5375-076C27CD6E9F}"/>
              </a:ext>
            </a:extLst>
          </p:cNvPr>
          <p:cNvSpPr txBox="1"/>
          <p:nvPr/>
        </p:nvSpPr>
        <p:spPr>
          <a:xfrm>
            <a:off x="262270" y="41075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辽都韵古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沈水情悠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4F4A8E-4FAE-FA26-B2C6-1C9E20F1B356}"/>
              </a:ext>
            </a:extLst>
          </p:cNvPr>
          <p:cNvSpPr txBox="1"/>
          <p:nvPr/>
        </p:nvSpPr>
        <p:spPr>
          <a:xfrm>
            <a:off x="262270" y="559235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锦州烽火传千古，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      </a:t>
            </a:r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铁岭风情醉眼眸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C9014F7-DFDF-93B7-937E-2DDC258F04AF}"/>
              </a:ext>
            </a:extLst>
          </p:cNvPr>
          <p:cNvSpPr txBox="1"/>
          <p:nvPr/>
        </p:nvSpPr>
        <p:spPr>
          <a:xfrm>
            <a:off x="453656" y="2368836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辽宁同学：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大连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李紫伊，姚奕帆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8971E3-CCC2-067A-6267-5B4EBC3D7125}"/>
              </a:ext>
            </a:extLst>
          </p:cNvPr>
          <p:cNvSpPr txBox="1"/>
          <p:nvPr/>
        </p:nvSpPr>
        <p:spPr>
          <a:xfrm>
            <a:off x="539888" y="4728895"/>
            <a:ext cx="7186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辽宁风景：沈阳故宫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千山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本溪水洞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凤凰山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CCDF64-C9D1-BC35-E334-3388D5E5E901}"/>
              </a:ext>
            </a:extLst>
          </p:cNvPr>
          <p:cNvSpPr txBox="1"/>
          <p:nvPr/>
        </p:nvSpPr>
        <p:spPr>
          <a:xfrm>
            <a:off x="453655" y="3541117"/>
            <a:ext cx="808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辽宁美食：抚顺麻辣拌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西塔大冷面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大连海鲜焖子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盘锦河蟹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CD6F4D0-EFA6-9B01-1208-B73EA4071C65}"/>
              </a:ext>
            </a:extLst>
          </p:cNvPr>
          <p:cNvSpPr/>
          <p:nvPr/>
        </p:nvSpPr>
        <p:spPr>
          <a:xfrm flipH="1" flipV="1">
            <a:off x="262270" y="2536977"/>
            <a:ext cx="191386" cy="191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0370F01-3D5D-FCA6-1F74-9C1C5C0611A8}"/>
              </a:ext>
            </a:extLst>
          </p:cNvPr>
          <p:cNvSpPr/>
          <p:nvPr/>
        </p:nvSpPr>
        <p:spPr>
          <a:xfrm flipH="1" flipV="1">
            <a:off x="262270" y="3707034"/>
            <a:ext cx="191386" cy="191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B76A733-9023-82A2-6CEA-DF7BF9873EDB}"/>
              </a:ext>
            </a:extLst>
          </p:cNvPr>
          <p:cNvSpPr/>
          <p:nvPr/>
        </p:nvSpPr>
        <p:spPr>
          <a:xfrm flipH="1" flipV="1">
            <a:off x="265814" y="4894812"/>
            <a:ext cx="191386" cy="191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812A1B3-EAFB-2FA2-BC54-CD1AE277F0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648F01-414B-2911-F103-096EC3FCE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84" b="93213" l="4265" r="97531">
                        <a14:foregroundMark x1="51852" y1="28356" x2="51852" y2="28356"/>
                        <a14:foregroundMark x1="45567" y1="16440" x2="45567" y2="16440"/>
                        <a14:foregroundMark x1="34905" y1="22775" x2="58474" y2="25490"/>
                        <a14:foregroundMark x1="58474" y1="25490" x2="69585" y2="31976"/>
                        <a14:foregroundMark x1="61728" y1="13725" x2="75084" y2="22926"/>
                        <a14:foregroundMark x1="46352" y1="75566" x2="73513" y2="73756"/>
                        <a14:foregroundMark x1="34343" y1="26094" x2="67901" y2="31976"/>
                        <a14:foregroundMark x1="37823" y1="7240" x2="47250" y2="79487"/>
                        <a14:foregroundMark x1="47250" y1="79487" x2="49495" y2="84615"/>
                        <a14:foregroundMark x1="51178" y1="56410" x2="46914" y2="51131"/>
                        <a14:foregroundMark x1="46914" y1="51131" x2="58810" y2="49623"/>
                        <a14:foregroundMark x1="58810" y1="49623" x2="65320" y2="52338"/>
                        <a14:foregroundMark x1="65320" y1="52338" x2="74411" y2="51433"/>
                        <a14:foregroundMark x1="37598" y1="50226" x2="37598" y2="50226"/>
                        <a14:foregroundMark x1="67228" y1="47813" x2="59035" y2="40121"/>
                        <a14:foregroundMark x1="59035" y1="40121" x2="63861" y2="52187"/>
                        <a14:foregroundMark x1="63861" y1="52187" x2="61504" y2="49925"/>
                        <a14:foregroundMark x1="64983" y1="46606" x2="61167" y2="52640"/>
                        <a14:foregroundMark x1="31089" y1="50679" x2="37262" y2="46908"/>
                        <a14:foregroundMark x1="37262" y1="46908" x2="38047" y2="51885"/>
                        <a14:foregroundMark x1="49270" y1="55053" x2="57015" y2="58522"/>
                        <a14:foregroundMark x1="57015" y1="58522" x2="54433" y2="57164"/>
                        <a14:foregroundMark x1="56453" y1="60935" x2="49270" y2="58824"/>
                        <a14:foregroundMark x1="53086" y1="59879" x2="59147" y2="59879"/>
                        <a14:foregroundMark x1="59147" y1="59879" x2="48822" y2="60784"/>
                        <a14:foregroundMark x1="48822" y1="60784" x2="53199" y2="60181"/>
                        <a14:foregroundMark x1="48822" y1="60332" x2="48822" y2="60332"/>
                        <a14:foregroundMark x1="47250" y1="61388" x2="62065" y2="58522"/>
                        <a14:foregroundMark x1="62065" y1="58522" x2="52189" y2="58824"/>
                        <a14:foregroundMark x1="52189" y1="58824" x2="52189" y2="59125"/>
                        <a14:foregroundMark x1="63412" y1="56863" x2="59933" y2="64555"/>
                        <a14:foregroundMark x1="63300" y1="57315" x2="50842" y2="69382"/>
                        <a14:foregroundMark x1="51852" y1="65762" x2="63187" y2="70588"/>
                        <a14:foregroundMark x1="86083" y1="67421" x2="87430" y2="73303"/>
                        <a14:foregroundMark x1="93490" y1="20362" x2="93490" y2="20362"/>
                        <a14:foregroundMark x1="90909" y1="16742" x2="87767" y2="24736"/>
                        <a14:foregroundMark x1="97643" y1="11463" x2="97643" y2="11463"/>
                        <a14:foregroundMark x1="54658" y1="7240" x2="54658" y2="7240"/>
                        <a14:foregroundMark x1="8418" y1="22172" x2="8418" y2="22172"/>
                        <a14:foregroundMark x1="4377" y1="19005" x2="4377" y2="19005"/>
                        <a14:foregroundMark x1="51627" y1="93213" x2="51627" y2="93213"/>
                        <a14:foregroundMark x1="77553" y1="6787" x2="77553" y2="6787"/>
                        <a14:foregroundMark x1="53086" y1="6184" x2="53086" y2="61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3314" y="2201588"/>
            <a:ext cx="1095445" cy="81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46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3061FD2-76E0-2096-1545-5DCDB5229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4" t="4263" r="29600"/>
          <a:stretch>
            <a:fillRect/>
          </a:stretch>
        </p:blipFill>
        <p:spPr>
          <a:xfrm>
            <a:off x="8833504" y="3210428"/>
            <a:ext cx="3358496" cy="3647572"/>
          </a:xfrm>
          <a:custGeom>
            <a:avLst/>
            <a:gdLst>
              <a:gd name="connsiteX0" fmla="*/ 3181275 w 3358496"/>
              <a:gd name="connsiteY0" fmla="*/ 0 h 3647572"/>
              <a:gd name="connsiteX1" fmla="*/ 3358496 w 3358496"/>
              <a:gd name="connsiteY1" fmla="*/ 8950 h 3647572"/>
              <a:gd name="connsiteX2" fmla="*/ 3358496 w 3358496"/>
              <a:gd name="connsiteY2" fmla="*/ 2039937 h 3647572"/>
              <a:gd name="connsiteX3" fmla="*/ 3181275 w 3358496"/>
              <a:gd name="connsiteY3" fmla="*/ 2022071 h 3647572"/>
              <a:gd name="connsiteX4" fmla="*/ 2022071 w 3358496"/>
              <a:gd name="connsiteY4" fmla="*/ 3181275 h 3647572"/>
              <a:gd name="connsiteX5" fmla="*/ 2113167 w 3358496"/>
              <a:gd name="connsiteY5" fmla="*/ 3632490 h 3647572"/>
              <a:gd name="connsiteX6" fmla="*/ 2121353 w 3358496"/>
              <a:gd name="connsiteY6" fmla="*/ 3647572 h 3647572"/>
              <a:gd name="connsiteX7" fmla="*/ 37949 w 3358496"/>
              <a:gd name="connsiteY7" fmla="*/ 3647572 h 3647572"/>
              <a:gd name="connsiteX8" fmla="*/ 16425 w 3358496"/>
              <a:gd name="connsiteY8" fmla="*/ 3506543 h 3647572"/>
              <a:gd name="connsiteX9" fmla="*/ 0 w 3358496"/>
              <a:gd name="connsiteY9" fmla="*/ 3181275 h 3647572"/>
              <a:gd name="connsiteX10" fmla="*/ 3181275 w 3358496"/>
              <a:gd name="connsiteY10" fmla="*/ 0 h 364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8496" h="3647572">
                <a:moveTo>
                  <a:pt x="3181275" y="0"/>
                </a:moveTo>
                <a:lnTo>
                  <a:pt x="3358496" y="8950"/>
                </a:lnTo>
                <a:lnTo>
                  <a:pt x="3358496" y="2039937"/>
                </a:lnTo>
                <a:lnTo>
                  <a:pt x="3181275" y="2022071"/>
                </a:lnTo>
                <a:cubicBezTo>
                  <a:pt x="2541064" y="2022071"/>
                  <a:pt x="2022071" y="2541064"/>
                  <a:pt x="2022071" y="3181275"/>
                </a:cubicBezTo>
                <a:cubicBezTo>
                  <a:pt x="2022071" y="3341329"/>
                  <a:pt x="2054508" y="3493806"/>
                  <a:pt x="2113167" y="3632490"/>
                </a:cubicBezTo>
                <a:lnTo>
                  <a:pt x="2121353" y="3647572"/>
                </a:lnTo>
                <a:lnTo>
                  <a:pt x="37949" y="3647572"/>
                </a:lnTo>
                <a:lnTo>
                  <a:pt x="16425" y="3506543"/>
                </a:lnTo>
                <a:cubicBezTo>
                  <a:pt x="5565" y="3399597"/>
                  <a:pt x="0" y="3291086"/>
                  <a:pt x="0" y="3181275"/>
                </a:cubicBezTo>
                <a:cubicBezTo>
                  <a:pt x="0" y="1424305"/>
                  <a:pt x="1424305" y="0"/>
                  <a:pt x="3181275" y="0"/>
                </a:cubicBezTo>
                <a:close/>
              </a:path>
            </a:pathLst>
          </a:cu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351D8E-B621-C5DE-BE96-D24827E7BF6B}"/>
              </a:ext>
            </a:extLst>
          </p:cNvPr>
          <p:cNvSpPr txBox="1"/>
          <p:nvPr/>
        </p:nvSpPr>
        <p:spPr>
          <a:xfrm>
            <a:off x="403860" y="335280"/>
            <a:ext cx="3381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天山壮丽</a:t>
            </a:r>
            <a:endParaRPr lang="en-US" altLang="zh-CN" sz="4000" b="1" dirty="0">
              <a:solidFill>
                <a:schemeClr val="accent6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000" b="1" dirty="0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en-US" sz="4000" b="1" dirty="0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绿洲旖旎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795BBA-74F2-7238-9A14-7B9884952A99}"/>
              </a:ext>
            </a:extLst>
          </p:cNvPr>
          <p:cNvSpPr txBox="1"/>
          <p:nvPr/>
        </p:nvSpPr>
        <p:spPr>
          <a:xfrm>
            <a:off x="601980" y="2268230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新疆同学：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乌鲁木齐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张明昊，田嘉林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AE8D61-C8CF-44CE-C3D3-307E7139FEDE}"/>
              </a:ext>
            </a:extLst>
          </p:cNvPr>
          <p:cNvSpPr txBox="1"/>
          <p:nvPr/>
        </p:nvSpPr>
        <p:spPr>
          <a:xfrm>
            <a:off x="601980" y="3170307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新疆美食：烤全羊，大盘鸡，馕，奶茶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17C41C-BB4E-CC68-D150-543FC0517D7F}"/>
              </a:ext>
            </a:extLst>
          </p:cNvPr>
          <p:cNvSpPr txBox="1"/>
          <p:nvPr/>
        </p:nvSpPr>
        <p:spPr>
          <a:xfrm>
            <a:off x="601980" y="415799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新疆风景：喀纳斯，天山天池，赛里木湖，那拉提草原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AD14D82-35B5-F52F-B0DA-9D86E96D19F2}"/>
              </a:ext>
            </a:extLst>
          </p:cNvPr>
          <p:cNvSpPr/>
          <p:nvPr/>
        </p:nvSpPr>
        <p:spPr>
          <a:xfrm>
            <a:off x="403860" y="2438400"/>
            <a:ext cx="198120" cy="1981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072619F-3696-C7E6-9A54-E8018D439F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010E0830-0509-36B9-C6BA-1FFA4603A7BB}"/>
              </a:ext>
            </a:extLst>
          </p:cNvPr>
          <p:cNvSpPr/>
          <p:nvPr/>
        </p:nvSpPr>
        <p:spPr>
          <a:xfrm>
            <a:off x="403860" y="3329940"/>
            <a:ext cx="198120" cy="1981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AFCD12A-0B02-703C-5383-E299B50F0B90}"/>
              </a:ext>
            </a:extLst>
          </p:cNvPr>
          <p:cNvSpPr/>
          <p:nvPr/>
        </p:nvSpPr>
        <p:spPr>
          <a:xfrm>
            <a:off x="403860" y="4328160"/>
            <a:ext cx="198120" cy="1981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E20369-5C83-632A-D10E-DAE86B0B5B90}"/>
              </a:ext>
            </a:extLst>
          </p:cNvPr>
          <p:cNvSpPr txBox="1"/>
          <p:nvPr/>
        </p:nvSpPr>
        <p:spPr>
          <a:xfrm>
            <a:off x="601980" y="5145673"/>
            <a:ext cx="5516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绿野无垠骏马跃，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         </a:t>
            </a:r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碧洲璀璨果瓜甜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9E8725-0F99-3BBA-5BE9-C478181B0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91" b="95414" l="9873" r="95860">
                        <a14:foregroundMark x1="26752" y1="16152" x2="26752" y2="16152"/>
                        <a14:foregroundMark x1="47134" y1="17348" x2="46975" y2="18245"/>
                        <a14:foregroundMark x1="58439" y1="35992" x2="58439" y2="35992"/>
                        <a14:foregroundMark x1="57006" y1="29113" x2="84713" y2="45962"/>
                        <a14:foregroundMark x1="84713" y1="45962" x2="90764" y2="47458"/>
                        <a14:foregroundMark x1="94745" y1="41775" x2="94745" y2="41775"/>
                        <a14:foregroundMark x1="92834" y1="41176" x2="92834" y2="41176"/>
                        <a14:foregroundMark x1="96178" y1="41675" x2="96178" y2="41675"/>
                        <a14:foregroundMark x1="31847" y1="18345" x2="31847" y2="18345"/>
                        <a14:foregroundMark x1="28185" y1="13559" x2="38376" y2="46261"/>
                        <a14:foregroundMark x1="38376" y1="46261" x2="26592" y2="53639"/>
                        <a14:foregroundMark x1="26592" y1="53639" x2="35510" y2="69292"/>
                        <a14:foregroundMark x1="35510" y1="69292" x2="46497" y2="70987"/>
                        <a14:foregroundMark x1="46497" y1="70987" x2="46815" y2="70688"/>
                        <a14:foregroundMark x1="45541" y1="59621" x2="58917" y2="74177"/>
                        <a14:foregroundMark x1="58917" y1="74177" x2="49841" y2="74676"/>
                        <a14:foregroundMark x1="28981" y1="7577" x2="37739" y2="16351"/>
                        <a14:foregroundMark x1="37739" y1="16351" x2="43153" y2="16750"/>
                        <a14:foregroundMark x1="47452" y1="6580" x2="47452" y2="6580"/>
                        <a14:foregroundMark x1="49841" y1="6181" x2="33439" y2="4985"/>
                        <a14:foregroundMark x1="33439" y1="4985" x2="21497" y2="7577"/>
                        <a14:foregroundMark x1="21497" y1="7577" x2="13057" y2="17448"/>
                        <a14:foregroundMark x1="13057" y1="17448" x2="13057" y2="21535"/>
                        <a14:foregroundMark x1="57325" y1="8873" x2="74522" y2="22034"/>
                        <a14:foregroundMark x1="83439" y1="28614" x2="83439" y2="28614"/>
                        <a14:foregroundMark x1="86465" y1="23131" x2="86465" y2="23131"/>
                        <a14:foregroundMark x1="73726" y1="25125" x2="82962" y2="31007"/>
                        <a14:foregroundMark x1="82962" y1="31007" x2="85032" y2="31206"/>
                        <a14:foregroundMark x1="80255" y1="21535" x2="89650" y2="24227"/>
                        <a14:foregroundMark x1="41720" y1="3390" x2="35669" y2="3290"/>
                        <a14:foregroundMark x1="30573" y1="3689" x2="20701" y2="5882"/>
                        <a14:foregroundMark x1="13694" y1="26022" x2="13694" y2="26022"/>
                        <a14:foregroundMark x1="10987" y1="25623" x2="18949" y2="32702"/>
                        <a14:foregroundMark x1="18949" y1="32702" x2="19586" y2="35095"/>
                        <a14:foregroundMark x1="14650" y1="32502" x2="14650" y2="32502"/>
                        <a14:foregroundMark x1="13854" y1="33200" x2="13854" y2="33200"/>
                        <a14:foregroundMark x1="17357" y1="35494" x2="17357" y2="35494"/>
                        <a14:foregroundMark x1="16561" y1="38485" x2="16561" y2="38485"/>
                        <a14:foregroundMark x1="15605" y1="35494" x2="15605" y2="35494"/>
                        <a14:foregroundMark x1="20382" y1="73380" x2="33599" y2="81854"/>
                        <a14:foregroundMark x1="33599" y1="81854" x2="58758" y2="89232"/>
                        <a14:foregroundMark x1="58758" y1="89232" x2="75478" y2="90130"/>
                        <a14:foregroundMark x1="75478" y1="90130" x2="89490" y2="69292"/>
                        <a14:foregroundMark x1="89490" y1="69292" x2="80255" y2="81755"/>
                        <a14:foregroundMark x1="80255" y1="81755" x2="34076" y2="96112"/>
                        <a14:foregroundMark x1="34076" y1="96112" x2="21975" y2="92622"/>
                        <a14:foregroundMark x1="21975" y1="92622" x2="19586" y2="89432"/>
                        <a14:foregroundMark x1="17994" y1="81954" x2="60350" y2="96411"/>
                        <a14:foregroundMark x1="60350" y1="96411" x2="83917" y2="93420"/>
                        <a14:foregroundMark x1="83917" y1="93420" x2="86783" y2="89930"/>
                        <a14:foregroundMark x1="9713" y1="74776" x2="7962" y2="82253"/>
                        <a14:foregroundMark x1="7962" y1="82253" x2="11783" y2="96710"/>
                        <a14:foregroundMark x1="11783" y1="96710" x2="77548" y2="95414"/>
                        <a14:foregroundMark x1="77548" y1="95414" x2="81688" y2="92822"/>
                        <a14:foregroundMark x1="38854" y1="52443" x2="69108" y2="53838"/>
                        <a14:foregroundMark x1="69108" y1="53838" x2="32166" y2="66301"/>
                        <a14:foregroundMark x1="32166" y1="66301" x2="22293" y2="62213"/>
                        <a14:foregroundMark x1="22293" y1="62213" x2="20541" y2="58524"/>
                        <a14:foregroundMark x1="18312" y1="58923" x2="34713" y2="79063"/>
                        <a14:foregroundMark x1="34713" y1="79063" x2="34713" y2="79063"/>
                        <a14:foregroundMark x1="15127" y1="56032" x2="15127" y2="56032"/>
                        <a14:foregroundMark x1="14013" y1="53639" x2="14013" y2="53639"/>
                        <a14:foregroundMark x1="16083" y1="53639" x2="16083" y2="53639"/>
                        <a14:foregroundMark x1="14490" y1="52642" x2="14490" y2="52642"/>
                        <a14:foregroundMark x1="12261" y1="48056" x2="12261" y2="48056"/>
                        <a14:foregroundMark x1="15127" y1="50349" x2="15127" y2="50349"/>
                        <a14:foregroundMark x1="13854" y1="49153" x2="13854" y2="49153"/>
                        <a14:foregroundMark x1="15127" y1="49053" x2="26433" y2="50449"/>
                        <a14:foregroundMark x1="13376" y1="48554" x2="24841" y2="49850"/>
                        <a14:foregroundMark x1="29936" y1="39382" x2="33280" y2="42273"/>
                        <a14:foregroundMark x1="20382" y1="36889" x2="17357" y2="38684"/>
                        <a14:foregroundMark x1="19427" y1="38983" x2="19586" y2="39382"/>
                        <a14:foregroundMark x1="20860" y1="39182" x2="20860" y2="39182"/>
                        <a14:foregroundMark x1="24522" y1="39482" x2="24522" y2="39482"/>
                        <a14:foregroundMark x1="22293" y1="39382" x2="22293" y2="39382"/>
                        <a14:foregroundMark x1="17994" y1="39781" x2="17994" y2="39781"/>
                        <a14:foregroundMark x1="71815" y1="16849" x2="71815" y2="16849"/>
                        <a14:foregroundMark x1="73885" y1="16849" x2="73885" y2="16849"/>
                        <a14:foregroundMark x1="75318" y1="16152" x2="69586" y2="17348"/>
                        <a14:foregroundMark x1="57484" y1="24826" x2="57484" y2="24826"/>
                        <a14:foregroundMark x1="60350" y1="23031" x2="60350" y2="23031"/>
                        <a14:foregroundMark x1="67834" y1="15653" x2="67834" y2="15653"/>
                        <a14:foregroundMark x1="72611" y1="15852" x2="72611" y2="15852"/>
                        <a14:foregroundMark x1="70860" y1="15653" x2="70860" y2="15653"/>
                        <a14:foregroundMark x1="67834" y1="15055" x2="67834" y2="15055"/>
                        <a14:foregroundMark x1="72134" y1="16052" x2="72134" y2="16052"/>
                        <a14:foregroundMark x1="60191" y1="81755" x2="71338" y2="85643"/>
                        <a14:foregroundMark x1="71338" y1="85643" x2="92994" y2="86740"/>
                        <a14:foregroundMark x1="92994" y1="86740" x2="94586" y2="89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004706" y="480714"/>
            <a:ext cx="814411" cy="13007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8BB883-6405-2190-E796-40C97B693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7" b="92464" l="8582" r="88806">
                        <a14:foregroundMark x1="34328" y1="8696" x2="34328" y2="8696"/>
                        <a14:foregroundMark x1="33582" y1="5797" x2="33582" y2="5797"/>
                        <a14:foregroundMark x1="51119" y1="91014" x2="51119" y2="91014"/>
                        <a14:foregroundMark x1="63806" y1="92464" x2="63806" y2="92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19456" flipH="1">
            <a:off x="3625527" y="699790"/>
            <a:ext cx="1833577" cy="16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8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A78532D-B4C2-E81B-5372-36C35F254EFB}"/>
              </a:ext>
            </a:extLst>
          </p:cNvPr>
          <p:cNvSpPr txBox="1"/>
          <p:nvPr/>
        </p:nvSpPr>
        <p:spPr>
          <a:xfrm>
            <a:off x="207121" y="324697"/>
            <a:ext cx="39905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皖山徽水</a:t>
            </a:r>
            <a:endParaRPr lang="en-US" altLang="zh-CN" sz="4000" b="1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b="1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池州荷美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D1D4A2-E6DA-0C58-458B-8E578574001E}"/>
              </a:ext>
            </a:extLst>
          </p:cNvPr>
          <p:cNvSpPr txBox="1"/>
          <p:nvPr/>
        </p:nvSpPr>
        <p:spPr>
          <a:xfrm>
            <a:off x="207121" y="5289460"/>
            <a:ext cx="61000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徽风皖韵古流传，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       </a:t>
            </a:r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锦绣江淮画里眠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053F8D-5242-FD63-5222-B048215007DF}"/>
              </a:ext>
            </a:extLst>
          </p:cNvPr>
          <p:cNvSpPr txBox="1"/>
          <p:nvPr/>
        </p:nvSpPr>
        <p:spPr>
          <a:xfrm>
            <a:off x="422425" y="2047268"/>
            <a:ext cx="6112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安徽同学：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宣城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唐心晴，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合肥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张恒华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1DBDB9-0E2F-3DFE-7DBA-6C5E4A880C44}"/>
              </a:ext>
            </a:extLst>
          </p:cNvPr>
          <p:cNvSpPr txBox="1"/>
          <p:nvPr/>
        </p:nvSpPr>
        <p:spPr>
          <a:xfrm>
            <a:off x="422425" y="3167390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安徽美食：臭鳜鱼，虎皮毛豆腐，徽州裹粽，一品锅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淮南牛肉汤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695C1A-5402-B369-068E-0FDA7DD3E5F8}"/>
              </a:ext>
            </a:extLst>
          </p:cNvPr>
          <p:cNvSpPr txBox="1"/>
          <p:nvPr/>
        </p:nvSpPr>
        <p:spPr>
          <a:xfrm>
            <a:off x="422425" y="4364040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安徽风景：黄山风景区，西递宏村，三河古镇景区，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万佛湖景区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4DDD781-2591-5A69-BB8B-449C03B48C11}"/>
              </a:ext>
            </a:extLst>
          </p:cNvPr>
          <p:cNvSpPr/>
          <p:nvPr/>
        </p:nvSpPr>
        <p:spPr>
          <a:xfrm>
            <a:off x="207633" y="2294558"/>
            <a:ext cx="214792" cy="2147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979F8C9-EB65-12F6-CF91-043A1DD1D57B}"/>
              </a:ext>
            </a:extLst>
          </p:cNvPr>
          <p:cNvSpPr/>
          <p:nvPr/>
        </p:nvSpPr>
        <p:spPr>
          <a:xfrm>
            <a:off x="207633" y="3359868"/>
            <a:ext cx="214792" cy="2147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790A568-041C-F24C-7D93-459EEA8C3B1F}"/>
              </a:ext>
            </a:extLst>
          </p:cNvPr>
          <p:cNvSpPr/>
          <p:nvPr/>
        </p:nvSpPr>
        <p:spPr>
          <a:xfrm>
            <a:off x="207633" y="4592737"/>
            <a:ext cx="214792" cy="2147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2CE9C31-0213-5D7E-5169-C5AFAF403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t="7071" r="43470" b="869"/>
          <a:stretch>
            <a:fillRect/>
          </a:stretch>
        </p:blipFill>
        <p:spPr>
          <a:xfrm>
            <a:off x="9408891" y="3806817"/>
            <a:ext cx="2783109" cy="3022660"/>
          </a:xfrm>
          <a:custGeom>
            <a:avLst/>
            <a:gdLst>
              <a:gd name="connsiteX0" fmla="*/ 2636250 w 2783109"/>
              <a:gd name="connsiteY0" fmla="*/ 0 h 3022660"/>
              <a:gd name="connsiteX1" fmla="*/ 2783109 w 2783109"/>
              <a:gd name="connsiteY1" fmla="*/ 7417 h 3022660"/>
              <a:gd name="connsiteX2" fmla="*/ 2783109 w 2783109"/>
              <a:gd name="connsiteY2" fmla="*/ 1690450 h 3022660"/>
              <a:gd name="connsiteX3" fmla="*/ 2636250 w 2783109"/>
              <a:gd name="connsiteY3" fmla="*/ 1675644 h 3022660"/>
              <a:gd name="connsiteX4" fmla="*/ 1675644 w 2783109"/>
              <a:gd name="connsiteY4" fmla="*/ 2636250 h 3022660"/>
              <a:gd name="connsiteX5" fmla="*/ 1751133 w 2783109"/>
              <a:gd name="connsiteY5" fmla="*/ 3010162 h 3022660"/>
              <a:gd name="connsiteX6" fmla="*/ 1757917 w 2783109"/>
              <a:gd name="connsiteY6" fmla="*/ 3022660 h 3022660"/>
              <a:gd name="connsiteX7" fmla="*/ 31448 w 2783109"/>
              <a:gd name="connsiteY7" fmla="*/ 3022660 h 3022660"/>
              <a:gd name="connsiteX8" fmla="*/ 13611 w 2783109"/>
              <a:gd name="connsiteY8" fmla="*/ 2905792 h 3022660"/>
              <a:gd name="connsiteX9" fmla="*/ 0 w 2783109"/>
              <a:gd name="connsiteY9" fmla="*/ 2636250 h 3022660"/>
              <a:gd name="connsiteX10" fmla="*/ 2636250 w 2783109"/>
              <a:gd name="connsiteY10" fmla="*/ 0 h 302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83109" h="3022660">
                <a:moveTo>
                  <a:pt x="2636250" y="0"/>
                </a:moveTo>
                <a:lnTo>
                  <a:pt x="2783109" y="7417"/>
                </a:lnTo>
                <a:lnTo>
                  <a:pt x="2783109" y="1690450"/>
                </a:lnTo>
                <a:lnTo>
                  <a:pt x="2636250" y="1675644"/>
                </a:lnTo>
                <a:cubicBezTo>
                  <a:pt x="2105721" y="1675644"/>
                  <a:pt x="1675644" y="2105722"/>
                  <a:pt x="1675644" y="2636250"/>
                </a:cubicBezTo>
                <a:cubicBezTo>
                  <a:pt x="1675644" y="2768883"/>
                  <a:pt x="1702524" y="2895237"/>
                  <a:pt x="1751133" y="3010162"/>
                </a:cubicBezTo>
                <a:lnTo>
                  <a:pt x="1757917" y="3022660"/>
                </a:lnTo>
                <a:lnTo>
                  <a:pt x="31448" y="3022660"/>
                </a:lnTo>
                <a:lnTo>
                  <a:pt x="13611" y="2905792"/>
                </a:lnTo>
                <a:cubicBezTo>
                  <a:pt x="4611" y="2817169"/>
                  <a:pt x="0" y="2727248"/>
                  <a:pt x="0" y="2636250"/>
                </a:cubicBezTo>
                <a:cubicBezTo>
                  <a:pt x="0" y="1180290"/>
                  <a:pt x="1180289" y="0"/>
                  <a:pt x="2636250" y="0"/>
                </a:cubicBezTo>
                <a:close/>
              </a:path>
            </a:pathLst>
          </a:cu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D44E378-AC2C-C796-85BC-8113A93198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8527"/>
            <a:ext cx="12192000" cy="68480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1B71BA-E272-12B5-A26C-29C1720BF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9" b="92146" l="9910" r="95676">
                        <a14:foregroundMark x1="56937" y1="9770" x2="56937" y2="9770"/>
                        <a14:foregroundMark x1="92432" y1="30843" x2="92432" y2="30843"/>
                        <a14:foregroundMark x1="54054" y1="92146" x2="54054" y2="92146"/>
                        <a14:foregroundMark x1="95676" y1="31609" x2="95676" y2="31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7596" y="1527430"/>
            <a:ext cx="1232004" cy="11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9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29B5D3-2767-E8F8-27B6-55890DA5E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6" t="1893"/>
          <a:stretch>
            <a:fillRect/>
          </a:stretch>
        </p:blipFill>
        <p:spPr>
          <a:xfrm>
            <a:off x="8988056" y="3384992"/>
            <a:ext cx="3203943" cy="3473009"/>
          </a:xfrm>
          <a:custGeom>
            <a:avLst/>
            <a:gdLst>
              <a:gd name="connsiteX0" fmla="*/ 2598447 w 2743199"/>
              <a:gd name="connsiteY0" fmla="*/ 0 h 2973572"/>
              <a:gd name="connsiteX1" fmla="*/ 2743199 w 2743199"/>
              <a:gd name="connsiteY1" fmla="*/ 7296 h 2973572"/>
              <a:gd name="connsiteX2" fmla="*/ 2743199 w 2743199"/>
              <a:gd name="connsiteY2" fmla="*/ 1662997 h 2973572"/>
              <a:gd name="connsiteX3" fmla="*/ 2598447 w 2743199"/>
              <a:gd name="connsiteY3" fmla="*/ 1648432 h 2973572"/>
              <a:gd name="connsiteX4" fmla="*/ 1651616 w 2743199"/>
              <a:gd name="connsiteY4" fmla="*/ 2593438 h 2973572"/>
              <a:gd name="connsiteX5" fmla="*/ 1726023 w 2743199"/>
              <a:gd name="connsiteY5" fmla="*/ 2961277 h 2973572"/>
              <a:gd name="connsiteX6" fmla="*/ 1732709 w 2743199"/>
              <a:gd name="connsiteY6" fmla="*/ 2973572 h 2973572"/>
              <a:gd name="connsiteX7" fmla="*/ 30997 w 2743199"/>
              <a:gd name="connsiteY7" fmla="*/ 2973572 h 2973572"/>
              <a:gd name="connsiteX8" fmla="*/ 13416 w 2743199"/>
              <a:gd name="connsiteY8" fmla="*/ 2858602 h 2973572"/>
              <a:gd name="connsiteX9" fmla="*/ 0 w 2743199"/>
              <a:gd name="connsiteY9" fmla="*/ 2593438 h 2973572"/>
              <a:gd name="connsiteX10" fmla="*/ 2598447 w 2743199"/>
              <a:gd name="connsiteY10" fmla="*/ 0 h 297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3199" h="2973572">
                <a:moveTo>
                  <a:pt x="2598447" y="0"/>
                </a:moveTo>
                <a:lnTo>
                  <a:pt x="2743199" y="7296"/>
                </a:lnTo>
                <a:lnTo>
                  <a:pt x="2743199" y="1662997"/>
                </a:lnTo>
                <a:lnTo>
                  <a:pt x="2598447" y="1648432"/>
                </a:lnTo>
                <a:cubicBezTo>
                  <a:pt x="2075526" y="1648432"/>
                  <a:pt x="1651616" y="2071525"/>
                  <a:pt x="1651616" y="2593438"/>
                </a:cubicBezTo>
                <a:cubicBezTo>
                  <a:pt x="1651616" y="2723917"/>
                  <a:pt x="1678111" y="2848219"/>
                  <a:pt x="1726023" y="2961277"/>
                </a:cubicBezTo>
                <a:lnTo>
                  <a:pt x="1732709" y="2973572"/>
                </a:lnTo>
                <a:lnTo>
                  <a:pt x="30997" y="2973572"/>
                </a:lnTo>
                <a:lnTo>
                  <a:pt x="13416" y="2858602"/>
                </a:lnTo>
                <a:cubicBezTo>
                  <a:pt x="4545" y="2771418"/>
                  <a:pt x="0" y="2682958"/>
                  <a:pt x="0" y="2593438"/>
                </a:cubicBezTo>
                <a:cubicBezTo>
                  <a:pt x="0" y="1161122"/>
                  <a:pt x="1163364" y="0"/>
                  <a:pt x="2598447" y="0"/>
                </a:cubicBez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4908B5-B744-C0EB-F103-254DFF89F44C}"/>
              </a:ext>
            </a:extLst>
          </p:cNvPr>
          <p:cNvSpPr txBox="1"/>
          <p:nvPr/>
        </p:nvSpPr>
        <p:spPr>
          <a:xfrm>
            <a:off x="255181" y="311519"/>
            <a:ext cx="4012019" cy="1354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长白飞雪</a:t>
            </a:r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松水凝霜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606ACF-E22E-6C42-9785-E282B7B07EFF}"/>
              </a:ext>
            </a:extLst>
          </p:cNvPr>
          <p:cNvSpPr txBox="1"/>
          <p:nvPr/>
        </p:nvSpPr>
        <p:spPr>
          <a:xfrm>
            <a:off x="333153" y="5346152"/>
            <a:ext cx="6266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秋临旷野枫如火，</a:t>
            </a:r>
            <a:endParaRPr lang="en-US" altLang="zh-CN" sz="36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            </a:t>
            </a:r>
            <a:r>
              <a:rPr lang="zh-CN" altLang="en-US" sz="3600" dirty="0">
                <a:latin typeface="隶书" panose="02010509060101010101" pitchFamily="49" charset="-122"/>
                <a:ea typeface="隶书" panose="02010509060101010101" pitchFamily="49" charset="-122"/>
              </a:rPr>
              <a:t>冬袭雪岭松似霜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648276-FF0F-77C7-2DC0-722939C4E5F7}"/>
              </a:ext>
            </a:extLst>
          </p:cNvPr>
          <p:cNvSpPr txBox="1"/>
          <p:nvPr/>
        </p:nvSpPr>
        <p:spPr>
          <a:xfrm>
            <a:off x="581247" y="221785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吉林同学：</a:t>
            </a:r>
            <a:r>
              <a:rPr lang="zh-CN" altLang="en-US" sz="2800" b="1" u="sng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长春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廉煦，牛钰深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A63967-8689-2F0F-7325-EC99CC26BF7F}"/>
              </a:ext>
            </a:extLst>
          </p:cNvPr>
          <p:cNvSpPr txBox="1"/>
          <p:nvPr/>
        </p:nvSpPr>
        <p:spPr>
          <a:xfrm>
            <a:off x="581247" y="330389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吉林美食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延吉冷面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铁锅炖大鹅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清蒸白鱼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锅包肉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22AC73-BCD9-F77F-80C6-333868AE05C2}"/>
              </a:ext>
            </a:extLst>
          </p:cNvPr>
          <p:cNvSpPr txBox="1"/>
          <p:nvPr/>
        </p:nvSpPr>
        <p:spPr>
          <a:xfrm>
            <a:off x="581247" y="4494688"/>
            <a:ext cx="808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吉林风景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长白山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长影世纪城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红石国家森林公园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雾凇岛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BB8761A-E260-2496-1238-51BB4AFD7E1F}"/>
              </a:ext>
            </a:extLst>
          </p:cNvPr>
          <p:cNvSpPr/>
          <p:nvPr/>
        </p:nvSpPr>
        <p:spPr>
          <a:xfrm>
            <a:off x="331833" y="2387975"/>
            <a:ext cx="182978" cy="18297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414EA56-FB62-D9BC-A2E1-D60B50B30641}"/>
              </a:ext>
            </a:extLst>
          </p:cNvPr>
          <p:cNvSpPr/>
          <p:nvPr/>
        </p:nvSpPr>
        <p:spPr>
          <a:xfrm>
            <a:off x="331833" y="3474015"/>
            <a:ext cx="182978" cy="18297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E0C88E8-C721-12D8-76C2-EB351DE49559}"/>
              </a:ext>
            </a:extLst>
          </p:cNvPr>
          <p:cNvSpPr/>
          <p:nvPr/>
        </p:nvSpPr>
        <p:spPr>
          <a:xfrm>
            <a:off x="333153" y="4756298"/>
            <a:ext cx="182978" cy="18297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5822315-EF88-D1C3-D033-B85EC1A85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4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993</Words>
  <Application>Microsoft Office PowerPoint</Application>
  <PresentationFormat>宽屏</PresentationFormat>
  <Paragraphs>143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楷体</vt:lpstr>
      <vt:lpstr>等线</vt:lpstr>
      <vt:lpstr>华文中宋</vt:lpstr>
      <vt:lpstr>隶书</vt:lpstr>
      <vt:lpstr>Bell MT</vt:lpstr>
      <vt:lpstr>等线 Light</vt:lpstr>
      <vt:lpstr>华文楷体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添硕 徐</dc:creator>
  <cp:lastModifiedBy>添硕 徐</cp:lastModifiedBy>
  <cp:revision>2</cp:revision>
  <dcterms:created xsi:type="dcterms:W3CDTF">2024-07-31T11:09:45Z</dcterms:created>
  <dcterms:modified xsi:type="dcterms:W3CDTF">2024-08-02T04:39:27Z</dcterms:modified>
</cp:coreProperties>
</file>